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908000"/>
            <a:ext cx="7270576" cy="545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Презентация: «Моя семья»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Pictures\your-prezi-great-family_Página_8-1024x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955"/>
            <a:ext cx="6840760" cy="57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030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290"/>
            <a:ext cx="88669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624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8" y="225468"/>
            <a:ext cx="8806050" cy="65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052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343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13" y="155617"/>
            <a:ext cx="8726675" cy="653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705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0006-006-Mama.jpg"/>
          <p:cNvPicPr>
            <a:picLocks noChangeAspect="1" noChangeArrowheads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9124" cy="66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035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Pictures\77dr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601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001e67-0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62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224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194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2820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306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3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38150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352</TotalTime>
  <Words>6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Презентация: «Моя семья»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Презентация: «Моя семья»</dc:title>
  <dc:creator>Admin</dc:creator>
  <cp:lastModifiedBy>DNA7 X86</cp:lastModifiedBy>
  <cp:revision>15</cp:revision>
  <dcterms:created xsi:type="dcterms:W3CDTF">2018-04-16T16:38:28Z</dcterms:created>
  <dcterms:modified xsi:type="dcterms:W3CDTF">2021-10-18T10:53:39Z</dcterms:modified>
</cp:coreProperties>
</file>