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Один день из жизни </a:t>
            </a:r>
            <a:r>
              <a:rPr lang="ru-RU" sz="5400" b="1" i="1" dirty="0" smtClean="0">
                <a:solidFill>
                  <a:srgbClr val="7030A0"/>
                </a:solidFill>
              </a:rPr>
              <a:t>группы №11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master\Desktop\на сайт\TQGW8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81" y="2852936"/>
            <a:ext cx="56292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94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5"/>
    </mc:Choice>
    <mc:Fallback>
      <p:transition spd="slow" advTm="7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По утрам зарядку делай- будешь сильным , будешь смелым!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master\Desktop\на сайт\AYCD8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ster\Desktop\на сайт\20220210_081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533430" cy="19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ster\Desktop\на сайт\20220210_08104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83" y="3127036"/>
            <a:ext cx="2533429" cy="19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22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6"/>
    </mc:Choice>
    <mc:Fallback>
      <p:transition spd="slow" advTm="8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Наши занятия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master\Desktop\на сайт\IMG_5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1125" y="1517653"/>
            <a:ext cx="1620180" cy="1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ster\Desktop\на сайт\IMG_5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47929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ster\Desktop\на сайт\IMG_5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05" y="1187701"/>
            <a:ext cx="1790018" cy="13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aster\Desktop\на сайт\IMG_5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7600" y="-755808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aster\Desktop\на сайт\IMG_50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54" y="2779879"/>
            <a:ext cx="2499073" cy="18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aster\Desktop\на сайт\AVVV95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0" y="4069680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40" y="2693552"/>
            <a:ext cx="2614176" cy="196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 descr="C:\Users\master\Desktop\на сайт\ITFF93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73" y="4857590"/>
            <a:ext cx="2373844" cy="17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42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48"/>
    </mc:Choice>
    <mc:Fallback>
      <p:transition spd="slow" advTm="11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Любим спортом заниматься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master\Desktop\на сайт\FKYW2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9953"/>
            <a:ext cx="1872206" cy="24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ster\Desktop\на сайт\KSRZ97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39" y="3933055"/>
            <a:ext cx="1887755" cy="25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ster\Desktop\на сайт\NLZU99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01071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ster\Desktop\на сайт\WKCL28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231"/>
            <a:ext cx="2735627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43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9"/>
    </mc:Choice>
    <mc:Fallback>
      <p:transition spd="slow" advTm="7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Любим петь и танцевать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6" name="Picture 6" descr="C:\Users\master\Desktop\на сайт\STLQ3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6" y="2420888"/>
            <a:ext cx="3320494" cy="24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master\Desktop\на сайт\JEPC5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1356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1709099" cy="27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760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3"/>
    </mc:Choice>
    <mc:Fallback>
      <p:transition spd="slow" advTm="6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 на улице гулять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Picture 7" descr="C:\Users\master\Desktop\на сайт\TEPM4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ster\Desktop\на сайт\LTWK7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1"/>
            <a:ext cx="2808312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97360" y="3573016"/>
            <a:ext cx="4186808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Помогаем дворнику</a:t>
            </a:r>
            <a:endParaRPr lang="ru-RU" dirty="0"/>
          </a:p>
        </p:txBody>
      </p:sp>
      <p:pic>
        <p:nvPicPr>
          <p:cNvPr id="1026" name="Picture 2" descr="C:\Users\master\Desktop\на сайт\20220214_1045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20400"/>
            <a:ext cx="4804800" cy="36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ter\Desktop\на сайт\20220214_1045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20400"/>
            <a:ext cx="4804800" cy="36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ter\Desktop\на сайт\20220214_1058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20400"/>
            <a:ext cx="4804800" cy="36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ster\Desktop\на сайт\20220214_1045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6650" y="1459814"/>
            <a:ext cx="2104492" cy="15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ster\Desktop\на сайт\20220214_1045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5692" y="1758127"/>
            <a:ext cx="2305886" cy="172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ster\Desktop\на сайт\20220214_10583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59475"/>
            <a:ext cx="2340793" cy="17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0"/>
    </mc:Choice>
    <mc:Fallback>
      <p:transition spd="slow" advTm="9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Правильно питайся-здоровья набирайся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Picture 8" descr="C:\Users\master\Desktop\на сайт\UGCJ27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85" y="4221088"/>
            <a:ext cx="3390567" cy="1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ster\Desktop\на сайт\20220209_145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12" y="1916832"/>
            <a:ext cx="2946460" cy="220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46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6"/>
    </mc:Choice>
    <mc:Fallback>
      <p:transition spd="slow" advTm="4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Самостоятельная деятельность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Picture 9" descr="C:\Users\master\Desktop\на сайт\VURP42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1985268" cy="26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ster\Desktop\на сайт\PUGS92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189342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ster\Desktop\на сайт\20220210_1014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95" y="2374821"/>
            <a:ext cx="3087844" cy="23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aster\Desktop\на сайт\20220210_1013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9658" y="1511659"/>
            <a:ext cx="2705966" cy="20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75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9"/>
    </mc:Choice>
    <mc:Fallback>
      <p:transition spd="slow" advTm="6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07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8"/>
    </mc:Choice>
    <mc:Fallback>
      <p:transition spd="slow" advTm="2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1.4|1.2|1.3|1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2|1.5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1.6|1.4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4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Один день из жизни группы №11</vt:lpstr>
      <vt:lpstr>По утрам зарядку делай- будешь сильным , будешь смелым!</vt:lpstr>
      <vt:lpstr>Наши занятия</vt:lpstr>
      <vt:lpstr>Любим спортом заниматься</vt:lpstr>
      <vt:lpstr>Любим петь и танцевать</vt:lpstr>
      <vt:lpstr>И на улице гулять</vt:lpstr>
      <vt:lpstr>Правильно питайся-здоровья набирайся</vt:lpstr>
      <vt:lpstr>Самостоятельная деятельность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день из жизни группы</dc:title>
  <dc:creator>master</dc:creator>
  <cp:lastModifiedBy>master</cp:lastModifiedBy>
  <cp:revision>13</cp:revision>
  <dcterms:created xsi:type="dcterms:W3CDTF">2022-02-09T05:51:14Z</dcterms:created>
  <dcterms:modified xsi:type="dcterms:W3CDTF">2022-02-16T05:37:36Z</dcterms:modified>
</cp:coreProperties>
</file>