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4" r:id="rId5"/>
    <p:sldId id="266" r:id="rId6"/>
    <p:sldId id="268" r:id="rId7"/>
    <p:sldId id="271" r:id="rId8"/>
    <p:sldId id="27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03E7-B241-40A2-B6C6-EF2AB8FE297C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C8A2-DF65-42AB-909D-AE62F11315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0493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03E7-B241-40A2-B6C6-EF2AB8FE297C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C8A2-DF65-42AB-909D-AE62F11315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9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03E7-B241-40A2-B6C6-EF2AB8FE297C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C8A2-DF65-42AB-909D-AE62F11315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800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03E7-B241-40A2-B6C6-EF2AB8FE297C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C8A2-DF65-42AB-909D-AE62F11315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8014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03E7-B241-40A2-B6C6-EF2AB8FE297C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C8A2-DF65-42AB-909D-AE62F11315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313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03E7-B241-40A2-B6C6-EF2AB8FE297C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C8A2-DF65-42AB-909D-AE62F11315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776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03E7-B241-40A2-B6C6-EF2AB8FE297C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C8A2-DF65-42AB-909D-AE62F11315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9058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03E7-B241-40A2-B6C6-EF2AB8FE297C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C8A2-DF65-42AB-909D-AE62F11315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1648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03E7-B241-40A2-B6C6-EF2AB8FE297C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C8A2-DF65-42AB-909D-AE62F11315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151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03E7-B241-40A2-B6C6-EF2AB8FE297C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C8A2-DF65-42AB-909D-AE62F11315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4277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03E7-B241-40A2-B6C6-EF2AB8FE297C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C8A2-DF65-42AB-909D-AE62F11315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386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003E7-B241-40A2-B6C6-EF2AB8FE297C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BC8A2-DF65-42AB-909D-AE62F11315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690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Смех,смех,смех собирает вместе всех!</a:t>
            </a: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736725"/>
            <a:ext cx="10515600" cy="4440238"/>
          </a:xfrm>
        </p:spPr>
      </p:pic>
    </p:spTree>
    <p:extLst>
      <p:ext uri="{BB962C8B-B14F-4D97-AF65-F5344CB8AC3E}">
        <p14:creationId xmlns:p14="http://schemas.microsoft.com/office/powerpoint/2010/main" xmlns="" val="2092441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618"/>
    </mc:Choice>
    <mc:Fallback>
      <p:transition spd="slow" advTm="261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Команда «Улыбка»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По жребию выбрали капитанов команд.</a:t>
            </a:r>
          </a:p>
          <a:p>
            <a:r>
              <a:rPr lang="ru-RU" dirty="0" smtClean="0"/>
              <a:t>Капитан  Егор.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Объект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40" b="32240"/>
          <a:stretch>
            <a:fillRect/>
          </a:stretch>
        </p:blipFill>
        <p:spPr>
          <a:xfrm>
            <a:off x="5207000" y="814334"/>
            <a:ext cx="6985000" cy="536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7583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424"/>
    </mc:Choice>
    <mc:Fallback>
      <p:transition spd="slow" advTm="442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Команда Непоседы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Капитан команды Федор</a:t>
            </a:r>
          </a:p>
          <a:p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3885" y="679268"/>
            <a:ext cx="3314337" cy="4948782"/>
          </a:xfrm>
        </p:spPr>
      </p:pic>
    </p:spTree>
    <p:extLst>
      <p:ext uri="{BB962C8B-B14F-4D97-AF65-F5344CB8AC3E}">
        <p14:creationId xmlns:p14="http://schemas.microsoft.com/office/powerpoint/2010/main" xmlns="" val="116177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224"/>
    </mc:Choice>
    <mc:Fallback>
      <p:transition spd="slow" advTm="222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ru-RU" sz="1800" dirty="0" smtClean="0"/>
              <a:t>Приветствие! Здороваемся пяточками,носиками,ладошками,щечками,коленками,спинками.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939925"/>
            <a:ext cx="5181600" cy="42370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939925"/>
            <a:ext cx="5181600" cy="4237038"/>
          </a:xfrm>
        </p:spPr>
      </p:pic>
    </p:spTree>
    <p:extLst>
      <p:ext uri="{BB962C8B-B14F-4D97-AF65-F5344CB8AC3E}">
        <p14:creationId xmlns:p14="http://schemas.microsoft.com/office/powerpoint/2010/main" xmlns="" val="2721696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513"/>
    </mc:Choice>
    <mc:Fallback>
      <p:transition spd="slow" advTm="451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Волшебный мешок! </a:t>
            </a:r>
            <a:r>
              <a:rPr lang="ru-RU" sz="1800" dirty="0" smtClean="0"/>
              <a:t>Передаем по кругу, когда музыка остановилась, дети берут с закрытыми глазами любой предмет и надевают. В мешке (очки смешные, колпачки, нос клоуна, шапочки новогодние).</a:t>
            </a:r>
            <a:endParaRPr lang="ru-RU" sz="1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1189" y="1291961"/>
            <a:ext cx="4153988" cy="4885002"/>
          </a:xfrm>
        </p:spPr>
      </p:pic>
    </p:spTree>
    <p:extLst>
      <p:ext uri="{BB962C8B-B14F-4D97-AF65-F5344CB8AC3E}">
        <p14:creationId xmlns:p14="http://schemas.microsoft.com/office/powerpoint/2010/main" xmlns="" val="1811126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600"/>
    </mc:Choice>
    <mc:Fallback>
      <p:transition spd="slow" advTm="36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/>
              <a:t>Давайте отыщем побольше мешок. Давайте напишем об этом стишок.Давайте в мешок мы положим сюрприз. Какой неизвестно. Его ты найди!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5800" y="1825625"/>
            <a:ext cx="3048000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0331" y="1825625"/>
            <a:ext cx="3080720" cy="4351338"/>
          </a:xfrm>
        </p:spPr>
      </p:pic>
    </p:spTree>
    <p:extLst>
      <p:ext uri="{BB962C8B-B14F-4D97-AF65-F5344CB8AC3E}">
        <p14:creationId xmlns:p14="http://schemas.microsoft.com/office/powerpoint/2010/main" xmlns="" val="916016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100"/>
    </mc:Choice>
    <mc:Fallback>
      <p:transition spd="slow" advTm="61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«Кто быстрее» </a:t>
            </a:r>
            <a:r>
              <a:rPr lang="ru-RU" sz="1600" dirty="0" smtClean="0"/>
              <a:t>На ковре подушки на одну меньше, чем участников. Звучит музыка все бегают по кругу. Как музыка остановилась дети берут подушку.Кому не досталась подушка, тот выбывает.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990725"/>
            <a:ext cx="5181600" cy="41862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1990726"/>
            <a:ext cx="5181600" cy="4186238"/>
          </a:xfrm>
        </p:spPr>
      </p:pic>
    </p:spTree>
    <p:extLst>
      <p:ext uri="{BB962C8B-B14F-4D97-AF65-F5344CB8AC3E}">
        <p14:creationId xmlns:p14="http://schemas.microsoft.com/office/powerpoint/2010/main" xmlns="" val="432812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677"/>
    </mc:Choice>
    <mc:Fallback>
      <p:transition spd="slow" advTm="467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Сказочная викторина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1899" y="990600"/>
            <a:ext cx="6208889" cy="48783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Каждой команде задавали  вопрос и за правильный ответ вручали «Фишку». Команда набравшая больше фишек выигрывала.</a:t>
            </a:r>
          </a:p>
          <a:p>
            <a:r>
              <a:rPr lang="ru-RU" dirty="0" err="1" smtClean="0"/>
              <a:t>Вопрсы</a:t>
            </a:r>
            <a:r>
              <a:rPr lang="ru-RU" dirty="0" smtClean="0"/>
              <a:t>:</a:t>
            </a:r>
          </a:p>
          <a:p>
            <a:r>
              <a:rPr lang="ru-RU" dirty="0" smtClean="0"/>
              <a:t>Кто украл Кая?</a:t>
            </a:r>
          </a:p>
          <a:p>
            <a:r>
              <a:rPr lang="ru-RU" dirty="0" smtClean="0"/>
              <a:t>Кто ехал на печи, уплетая калачи?</a:t>
            </a:r>
          </a:p>
          <a:p>
            <a:r>
              <a:rPr lang="ru-RU" dirty="0" smtClean="0"/>
              <a:t>Он большой друг Чебурашки?</a:t>
            </a:r>
          </a:p>
          <a:p>
            <a:r>
              <a:rPr lang="ru-RU" dirty="0" smtClean="0"/>
              <a:t>Что потеряла Золушка?</a:t>
            </a:r>
          </a:p>
          <a:p>
            <a:r>
              <a:rPr lang="ru-RU" dirty="0" smtClean="0"/>
              <a:t>Что попало Каю в глаз?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2328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681"/>
    </mc:Choice>
    <mc:Fallback>
      <p:transition spd="slow" advTm="668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169</Words>
  <Application>Microsoft Office PowerPoint</Application>
  <PresentationFormat>Произвольный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Смех,смех,смех собирает вместе всех!</vt:lpstr>
      <vt:lpstr>Команда «Улыбка»</vt:lpstr>
      <vt:lpstr>Команда Непоседы</vt:lpstr>
      <vt:lpstr>Приветствие! Здороваемся пяточками,носиками,ладошками,щечками,коленками,спинками.</vt:lpstr>
      <vt:lpstr>Волшебный мешок! Передаем по кругу, когда музыка остановилась, дети берут с закрытыми глазами любой предмет и надевают. В мешке (очки смешные, колпачки, нос клоуна, шапочки новогодние).</vt:lpstr>
      <vt:lpstr>Давайте отыщем побольше мешок. Давайте напишем об этом стишок.Давайте в мешок мы положим сюрприз. Какой неизвестно. Его ты найди!</vt:lpstr>
      <vt:lpstr>«Кто быстрее» На ковре подушки на одну меньше, чем участников. Звучит музыка все бегают по кругу. Как музыка остановилась дети берут подушку.Кому не досталась подушка, тот выбывает.</vt:lpstr>
      <vt:lpstr>Сказочная викторина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Смех,смех,смех собирает вместе всех!</dc:title>
  <dc:creator>Roman</dc:creator>
  <cp:lastModifiedBy>ACER</cp:lastModifiedBy>
  <cp:revision>10</cp:revision>
  <dcterms:created xsi:type="dcterms:W3CDTF">2022-05-03T05:49:39Z</dcterms:created>
  <dcterms:modified xsi:type="dcterms:W3CDTF">2022-05-03T10:55:46Z</dcterms:modified>
</cp:coreProperties>
</file>