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62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/>
              <a:t>Группа №9 день победы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Мбдоу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детский сад 231 корпус 2</a:t>
            </a:r>
          </a:p>
        </p:txBody>
      </p:sp>
    </p:spTree>
    <p:extLst>
      <p:ext uri="{BB962C8B-B14F-4D97-AF65-F5344CB8AC3E}">
        <p14:creationId xmlns:p14="http://schemas.microsoft.com/office/powerpoint/2010/main" val="259556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06062"/>
            <a:ext cx="10396882" cy="862537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Наши девочки сделали макеты танков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1" y="1261782"/>
            <a:ext cx="3172764" cy="4230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29" y="1261782"/>
            <a:ext cx="3139226" cy="4185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29" y="1261782"/>
            <a:ext cx="3139226" cy="41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7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4791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Девочки сделали поделки к дню победы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64" y="1469337"/>
            <a:ext cx="2273958" cy="40445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163" y="1251040"/>
            <a:ext cx="2700191" cy="3600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7" y="1251039"/>
            <a:ext cx="2700192" cy="3600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64" y="1469337"/>
            <a:ext cx="2273957" cy="40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2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4394"/>
            <a:ext cx="10326756" cy="56177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Поделки к празднику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55" y="716029"/>
            <a:ext cx="3558459" cy="4744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9" y="716030"/>
            <a:ext cx="3558458" cy="4744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21" y="716029"/>
            <a:ext cx="3558459" cy="47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7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67425"/>
            <a:ext cx="10396882" cy="991674"/>
          </a:xfrm>
        </p:spPr>
        <p:txBody>
          <a:bodyPr/>
          <a:lstStyle/>
          <a:p>
            <a:pPr algn="ctr"/>
            <a:r>
              <a:rPr lang="ru-RU" dirty="0"/>
              <a:t>Наши праздничные окна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84101"/>
            <a:ext cx="2958920" cy="38774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63" y="1584102"/>
            <a:ext cx="3430342" cy="38765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60" y="1599127"/>
            <a:ext cx="2884867" cy="38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9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28791"/>
            <a:ext cx="10406269" cy="83530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Наш макет посвящённый 77 годовщине дня победы великой отечественной войне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61" y="1051504"/>
            <a:ext cx="4067328" cy="44342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80" y="1051504"/>
            <a:ext cx="4626664" cy="443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5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86366"/>
            <a:ext cx="10396882" cy="1249251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Воспитанники группы №9 изготовили сувениры к празднику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4" y="1739347"/>
            <a:ext cx="4633045" cy="3329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12" y="1737351"/>
            <a:ext cx="4442515" cy="33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8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7" y="89453"/>
            <a:ext cx="2556841" cy="34091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42" y="2113170"/>
            <a:ext cx="2556841" cy="34091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17" y="55770"/>
            <a:ext cx="2556841" cy="34091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625" y="2113170"/>
            <a:ext cx="2558498" cy="34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9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690" y="775252"/>
            <a:ext cx="3048828" cy="4065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5" y="775252"/>
            <a:ext cx="3048828" cy="4065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02" y="194364"/>
            <a:ext cx="3920159" cy="522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0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48478"/>
            <a:ext cx="9919251" cy="765313"/>
          </a:xfrm>
        </p:spPr>
        <p:txBody>
          <a:bodyPr>
            <a:normAutofit/>
          </a:bodyPr>
          <a:lstStyle/>
          <a:p>
            <a:r>
              <a:rPr lang="ru-RU" sz="4000" dirty="0"/>
              <a:t>Оформление приёмной к празднику 9 мая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61" y="914400"/>
            <a:ext cx="6029739" cy="45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4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843" y="34784"/>
            <a:ext cx="3916020" cy="29370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7" y="34784"/>
            <a:ext cx="3916019" cy="2937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86" y="2678592"/>
            <a:ext cx="3697357" cy="27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2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67" y="128789"/>
            <a:ext cx="10396882" cy="669701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Воспитанники группы сделали макеты к празднику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47" y="798490"/>
            <a:ext cx="3456099" cy="46081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56" y="798488"/>
            <a:ext cx="3456100" cy="46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41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108</TotalTime>
  <Words>58</Words>
  <Application>Microsoft Office PowerPoint</Application>
  <PresentationFormat>Широкоэкранный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Impact</vt:lpstr>
      <vt:lpstr>Главное мероприятие</vt:lpstr>
      <vt:lpstr>Группа №9 день победы</vt:lpstr>
      <vt:lpstr>Наши праздничные окна</vt:lpstr>
      <vt:lpstr>Наш макет посвящённый 77 годовщине дня победы великой отечественной войне </vt:lpstr>
      <vt:lpstr>Воспитанники группы №9 изготовили сувениры к празднику</vt:lpstr>
      <vt:lpstr>Презентация PowerPoint</vt:lpstr>
      <vt:lpstr>Презентация PowerPoint</vt:lpstr>
      <vt:lpstr>Оформление приёмной к празднику 9 мая </vt:lpstr>
      <vt:lpstr>Презентация PowerPoint</vt:lpstr>
      <vt:lpstr>Воспитанники группы сделали макеты к празднику</vt:lpstr>
      <vt:lpstr>Наши девочки сделали макеты танков</vt:lpstr>
      <vt:lpstr>Девочки сделали поделки к дню победы</vt:lpstr>
      <vt:lpstr>Поделки к празднику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№9 день победы</dc:title>
  <dc:creator>1</dc:creator>
  <cp:lastModifiedBy>Admin</cp:lastModifiedBy>
  <cp:revision>13</cp:revision>
  <dcterms:created xsi:type="dcterms:W3CDTF">2022-05-09T12:31:52Z</dcterms:created>
  <dcterms:modified xsi:type="dcterms:W3CDTF">2022-05-16T13:18:20Z</dcterms:modified>
</cp:coreProperties>
</file>