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D95D-9ABA-4FC3-B013-D33C4FD0FF9F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944F-CC94-472A-8A5D-84168A6F4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Итоговая организованная образовательная деятельность в старшей группе «В поисках сокровищ» (</a:t>
            </a:r>
            <a:r>
              <a:rPr lang="ru-RU" dirty="0" err="1" smtClean="0"/>
              <a:t>игра-квест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Подготовили</a:t>
            </a:r>
            <a:r>
              <a:rPr lang="ru-RU" smtClean="0"/>
              <a:t>: воспитатели </a:t>
            </a:r>
            <a:r>
              <a:rPr lang="ru-RU" dirty="0" smtClean="0"/>
              <a:t>Исакова Наталья </a:t>
            </a:r>
            <a:r>
              <a:rPr lang="ru-RU" dirty="0" smtClean="0"/>
              <a:t>Борисовна, Лосева </a:t>
            </a:r>
            <a:r>
              <a:rPr lang="ru-RU" smtClean="0"/>
              <a:t>Елена Александровна</a:t>
            </a:r>
            <a:endParaRPr lang="ru-RU" dirty="0" smtClean="0"/>
          </a:p>
          <a:p>
            <a:r>
              <a:rPr lang="ru-RU" dirty="0" smtClean="0"/>
              <a:t>Провела: воспитатель Лосева Елена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6952166-5686-4edb-aeee-98f3df33bcf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214290"/>
            <a:ext cx="5486400" cy="485778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85786" y="5143512"/>
            <a:ext cx="7858180" cy="135732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«Юные искатели приключений! Если вы читаете это письмо, значит, вы справились со всеми испытаниями. Вы показали себя умными, хитрыми, ловкими.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 самое главное – дружными! Искренне вас поздравляю! И оставляю вам сундук с сокровищами.  Джек-воробей.»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500702"/>
            <a:ext cx="5486400" cy="5667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Клад найден!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720495a-eff9-4690-a88f-a85b777cc2c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925" b="3925"/>
          <a:stretch>
            <a:fillRect/>
          </a:stretch>
        </p:blipFill>
        <p:spPr>
          <a:xfrm>
            <a:off x="1571604" y="612774"/>
            <a:ext cx="6000792" cy="481648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81" r="2381"/>
          <a:stretch>
            <a:fillRect/>
          </a:stretch>
        </p:blipFill>
        <p:spPr>
          <a:xfrm>
            <a:off x="785786" y="612774"/>
            <a:ext cx="7715304" cy="54594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57148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обобщение и закрепление знаний у детей по пройденному материалу.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закрепление характерных признаков времен года, названий месяцев, дней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закрепление счёта количественных и порядковых числительных (в пределах 10 и обратно)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закрепление знаний о геометрических фигурах и форме предметов;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упражнять в классификации предметов, определение материала, из которых они сделаны, в образовании относительных прилагательных.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логическое мышление,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-закреплять умение устанавливать причинно - следственные связи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любознательность, наблюдательность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самостоятельность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Используемы методы: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Игра, наглядность, поощрение, рефлексия.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83c5da26-aa62-5a17-a3a8-80648cdcb64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642910" y="612774"/>
            <a:ext cx="7929618" cy="5530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WhatsApp Image 2022-05-12 at 09.44.20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85728"/>
            <a:ext cx="5543560" cy="628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в каждом доме есть.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Его включают, выключают.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нем передачи, мультики вещают.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ящик внешне он похож,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ним ты ключ к сокровищам найдешь.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286388"/>
            <a:ext cx="5486400" cy="5667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«Какое время года»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79fbd5bc994f2298b36d1183db9ee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39" r="2839"/>
          <a:stretch>
            <a:fillRect/>
          </a:stretch>
        </p:blipFill>
        <p:spPr>
          <a:xfrm>
            <a:off x="1000100" y="612774"/>
            <a:ext cx="7286676" cy="44592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WhatsApp Image 2022-05-12 at 09.44.26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282700"/>
            <a:ext cx="5472122" cy="43608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00354" cy="4691063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– веселые ребята,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Шалуны и акробаты.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в ладоши хлопаем,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ногами топаем,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Надуваем щечки,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Скачем на носочках.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зайчики попрыгаем,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ножками подрыгаем.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Оттопырим ушки,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Хвостик на макушке.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Шире рот откроем, гримасы все состроим.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скажу я цифру 3, все с гримасами замри!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в центре развития речи</a:t>
            </a:r>
            <a:endParaRPr lang="ru-RU" dirty="0"/>
          </a:p>
        </p:txBody>
      </p:sp>
      <p:pic>
        <p:nvPicPr>
          <p:cNvPr id="9" name="Содержимое 8" descr="product-378846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38600" cy="4370265"/>
          </a:xfrm>
        </p:spPr>
      </p:pic>
      <p:pic>
        <p:nvPicPr>
          <p:cNvPr id="12" name="Содержимое 11" descr="WhatsApp Image 2022-05-12 at 09.44.25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00174"/>
            <a:ext cx="4038600" cy="38774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786454"/>
            <a:ext cx="5486400" cy="5667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«Части суток»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ello_html_732fe84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214290"/>
            <a:ext cx="7358114" cy="55007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WhatsApp Image 2022-05-12 at 09.44.21 (1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612774"/>
            <a:ext cx="7715304" cy="55308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298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Итоговая организованная образовательная деятельность в старшей группе «В поисках сокровищ» (игра-квест)</vt:lpstr>
      <vt:lpstr>Слайд 2</vt:lpstr>
      <vt:lpstr>Слайд 3</vt:lpstr>
      <vt:lpstr>Слайд 4</vt:lpstr>
      <vt:lpstr>Игра «Какое время года»</vt:lpstr>
      <vt:lpstr>Физкультминутка</vt:lpstr>
      <vt:lpstr>Игра в центре развития речи</vt:lpstr>
      <vt:lpstr>Игра «Части суток»</vt:lpstr>
      <vt:lpstr>Слайд 9</vt:lpstr>
      <vt:lpstr>Слайд 10</vt:lpstr>
      <vt:lpstr>Клад найден!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KNN</cp:lastModifiedBy>
  <cp:revision>29</cp:revision>
  <dcterms:created xsi:type="dcterms:W3CDTF">2022-05-27T07:01:01Z</dcterms:created>
  <dcterms:modified xsi:type="dcterms:W3CDTF">2022-05-28T17:31:27Z</dcterms:modified>
</cp:coreProperties>
</file>