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8" r:id="rId6"/>
    <p:sldId id="298" r:id="rId7"/>
    <p:sldId id="299" r:id="rId8"/>
    <p:sldId id="300" r:id="rId9"/>
    <p:sldId id="301" r:id="rId10"/>
    <p:sldId id="304" r:id="rId11"/>
    <p:sldId id="302" r:id="rId12"/>
    <p:sldId id="303" r:id="rId13"/>
    <p:sldId id="305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9C0B5D-4E46-44A2-B3A9-8F08BB7EAF87}" type="datetime1">
              <a:rPr lang="ru-RU" smtClean="0"/>
              <a:t>18.09.2022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A870B3-3C66-4C8B-8C1B-442085D6B2E5}" type="datetime1">
              <a:rPr lang="ru-RU" noProof="0" smtClean="0"/>
              <a:t>18.09.2022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45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60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EC3F51-DF49-434D-98C9-D1064078B321}" type="datetime1">
              <a:rPr lang="ru-RU" noProof="0" smtClean="0"/>
              <a:t>18.09.2022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1ED220-E1EA-4206-AD06-3D4D45DEC245}" type="datetime1">
              <a:rPr lang="ru-RU" noProof="0" smtClean="0"/>
              <a:t>18.09.2022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29C8F-84FB-48EE-B41A-2F7C664CF058}" type="datetime1">
              <a:rPr lang="ru-RU" noProof="0" smtClean="0"/>
              <a:t>18.09.2022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81DDF-860B-474C-8FE1-751F61194B2C}" type="datetime1">
              <a:rPr lang="ru-RU" noProof="0" smtClean="0"/>
              <a:t>18.09.2022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742051-FCDF-4397-A6CF-C9DFE16D5235}" type="datetime1">
              <a:rPr lang="ru-RU" noProof="0" smtClean="0"/>
              <a:t>18.09.2022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BFFEF9-8783-431A-AD7A-571702592C26}" type="datetime1">
              <a:rPr lang="ru-RU" noProof="0" smtClean="0"/>
              <a:t>18.09.2022</a:t>
            </a:fld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C1F78-B4EB-4D52-9039-522D820AF0D5}" type="datetime1">
              <a:rPr lang="ru-RU" noProof="0" smtClean="0"/>
              <a:t>18.09.2022</a:t>
            </a:fld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9437CE-B8E7-465B-8D2B-969C6F9258EC}" type="datetime1">
              <a:rPr lang="ru-RU" noProof="0" smtClean="0"/>
              <a:t>18.09.2022</a:t>
            </a:fld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44C150-AAD2-439F-BEC7-EF4511674BAA}" type="datetime1">
              <a:rPr lang="ru-RU" noProof="0" smtClean="0"/>
              <a:t>18.09.2022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EE1284-44AD-42A0-ABD3-C841AFACF520}" type="datetime1">
              <a:rPr lang="ru-RU" noProof="0" smtClean="0"/>
              <a:t>18.09.2022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2283F87-9C4C-4D39-A9DA-2C5823C95AAB}" type="datetime1">
              <a:rPr lang="ru-RU" noProof="0" smtClean="0"/>
              <a:t>18.09.2022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детский сад №231</a:t>
            </a:r>
            <a:endParaRPr lang="ru-RU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№9</a:t>
            </a:r>
            <a:endParaRPr lang="ru-RU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к нам!</a:t>
            </a:r>
            <a:endParaRPr lang="ru-RU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25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выглядит центральный вход в наш сад</a:t>
            </a: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77" y="1312334"/>
            <a:ext cx="3465576" cy="5353812"/>
          </a:xfr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выглядит вход в нашу группу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41" y="1485900"/>
            <a:ext cx="5555719" cy="4152900"/>
          </a:xfrm>
        </p:spPr>
      </p:pic>
    </p:spTree>
    <p:extLst>
      <p:ext uri="{BB962C8B-B14F-4D97-AF65-F5344CB8AC3E}">
        <p14:creationId xmlns:p14="http://schemas.microsoft.com/office/powerpoint/2010/main" val="81376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есть очень красивый и уютный музыкальный зал</a:t>
            </a: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41" y="1485900"/>
            <a:ext cx="5555719" cy="4152900"/>
          </a:xfrm>
        </p:spPr>
      </p:pic>
    </p:spTree>
    <p:extLst>
      <p:ext uri="{BB962C8B-B14F-4D97-AF65-F5344CB8AC3E}">
        <p14:creationId xmlns:p14="http://schemas.microsoft.com/office/powerpoint/2010/main" val="16202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спортивный зал</a:t>
            </a: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41" y="1485900"/>
            <a:ext cx="5555719" cy="4152900"/>
          </a:xfrm>
        </p:spPr>
      </p:pic>
    </p:spTree>
    <p:extLst>
      <p:ext uri="{BB962C8B-B14F-4D97-AF65-F5344CB8AC3E}">
        <p14:creationId xmlns:p14="http://schemas.microsoft.com/office/powerpoint/2010/main" val="3154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групповая площадка для прогулок</a:t>
            </a: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1485900"/>
            <a:ext cx="5537200" cy="4152900"/>
          </a:xfrm>
        </p:spPr>
      </p:pic>
    </p:spTree>
    <p:extLst>
      <p:ext uri="{BB962C8B-B14F-4D97-AF65-F5344CB8AC3E}">
        <p14:creationId xmlns:p14="http://schemas.microsoft.com/office/powerpoint/2010/main" val="42017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№9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Солнышко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41" y="1485900"/>
            <a:ext cx="5555719" cy="4152900"/>
          </a:xfrm>
        </p:spPr>
      </p:pic>
    </p:spTree>
    <p:extLst>
      <p:ext uri="{BB962C8B-B14F-4D97-AF65-F5344CB8AC3E}">
        <p14:creationId xmlns:p14="http://schemas.microsoft.com/office/powerpoint/2010/main" val="238371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удобная, большая приёмная комната</a:t>
            </a: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3" y="1312334"/>
            <a:ext cx="2016752" cy="4152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865" y="1312334"/>
            <a:ext cx="1906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Спальня</a:t>
            </a: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08" y="1312334"/>
            <a:ext cx="2016752" cy="4152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978" y="2221230"/>
            <a:ext cx="4873752" cy="30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зад в школу (16x9)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283_TF02895269.potx" id="{FB871D73-79A6-4F7C-AECC-6837F38828FF}" vid="{FE1C3A72-2221-4220-9E47-B903D704F7EC}"/>
    </a:ext>
  </a:extLst>
</a:theme>
</file>

<file path=ppt/theme/theme2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schemas.openxmlformats.org/package/2006/metadata/core-properties"/>
    <ds:schemaRef ds:uri="http://purl.org/dc/elements/1.1/"/>
    <ds:schemaRef ds:uri="http://purl.org/dc/terms/"/>
    <ds:schemaRef ds:uri="40262f94-9f35-4ac3-9a90-690165a166b7"/>
    <ds:schemaRef ds:uri="http://schemas.microsoft.com/office/2006/documentManagement/types"/>
    <ds:schemaRef ds:uri="http://schemas.microsoft.com/office/2006/metadata/properties"/>
    <ds:schemaRef ds:uri="http://purl.org/dc/dcmitype/"/>
    <ds:schemaRef ds:uri="a4f35948-e619-41b3-aa29-22878b09cfd2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Осенняя презентация, посвященная обучению (широкоэкранный формат)</Template>
  <TotalTime>199</TotalTime>
  <Words>62</Words>
  <Application>Microsoft Office PowerPoint</Application>
  <PresentationFormat>Широкоэкранный</PresentationFormat>
  <Paragraphs>13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Cambria</vt:lpstr>
      <vt:lpstr>Назад в школу (16x9)</vt:lpstr>
      <vt:lpstr>Добро пожаловать в детский сад №231</vt:lpstr>
      <vt:lpstr>Так выглядит центральный вход в наш сад</vt:lpstr>
      <vt:lpstr>Так выглядит вход в нашу группу №9</vt:lpstr>
      <vt:lpstr>У нас есть очень красивый и уютный музыкальный зал</vt:lpstr>
      <vt:lpstr>Современный спортивный зал</vt:lpstr>
      <vt:lpstr>Наша групповая площадка для прогулок</vt:lpstr>
      <vt:lpstr>Группа №9 “Солнышко”</vt:lpstr>
      <vt:lpstr>Очень удобная, большая приёмная комната</vt:lpstr>
      <vt:lpstr>Спальня</vt:lpstr>
      <vt:lpstr>Добро пожаловать к нам!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детский сад №231</dc:title>
  <dc:creator>Учетная запись Майкрософт</dc:creator>
  <cp:lastModifiedBy>Учетная запись Майкрософт</cp:lastModifiedBy>
  <cp:revision>3</cp:revision>
  <dcterms:created xsi:type="dcterms:W3CDTF">2022-09-18T07:29:23Z</dcterms:created>
  <dcterms:modified xsi:type="dcterms:W3CDTF">2022-09-18T10:48:36Z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