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1" r:id="rId5"/>
    <p:sldId id="283" r:id="rId6"/>
    <p:sldId id="284" r:id="rId7"/>
    <p:sldId id="285" r:id="rId8"/>
    <p:sldId id="286" r:id="rId9"/>
    <p:sldId id="287" r:id="rId10"/>
    <p:sldId id="288" r:id="rId11"/>
    <p:sldId id="290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E729"/>
    <a:srgbClr val="2CF82C"/>
    <a:srgbClr val="FFD525"/>
    <a:srgbClr val="33910D"/>
    <a:srgbClr val="FFFFFF"/>
    <a:srgbClr val="FFD10D"/>
    <a:srgbClr val="FFFF99"/>
    <a:srgbClr val="FFFF66"/>
    <a:srgbClr val="BCFF79"/>
    <a:srgbClr val="A9FF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708" autoAdjust="0"/>
  </p:normalViewPr>
  <p:slideViewPr>
    <p:cSldViewPr>
      <p:cViewPr varScale="1">
        <p:scale>
          <a:sx n="65" d="100"/>
          <a:sy n="65" d="100"/>
        </p:scale>
        <p:origin x="-15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EF13-143B-459E-8484-E3EA4AA5AD64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119675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провели </a:t>
            </a:r>
            <a:r>
              <a:rPr lang="ru-RU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843" y="4798894"/>
            <a:ext cx="40445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33910D"/>
                </a:solidFill>
              </a:rPr>
              <a:t>Подготовили:</a:t>
            </a:r>
            <a:endParaRPr lang="ru-RU" sz="2800" b="1" dirty="0">
              <a:solidFill>
                <a:srgbClr val="33910D"/>
              </a:solidFill>
            </a:endParaRPr>
          </a:p>
          <a:p>
            <a:r>
              <a:rPr lang="ru-RU" sz="2800" b="1" dirty="0">
                <a:solidFill>
                  <a:srgbClr val="33910D"/>
                </a:solidFill>
              </a:rPr>
              <a:t>воспитатели группы № 6</a:t>
            </a:r>
          </a:p>
          <a:p>
            <a:r>
              <a:rPr lang="ru-RU" sz="2800" b="1" dirty="0">
                <a:solidFill>
                  <a:srgbClr val="33910D"/>
                </a:solidFill>
              </a:rPr>
              <a:t>Колесникова А.В.</a:t>
            </a:r>
          </a:p>
          <a:p>
            <a:r>
              <a:rPr lang="ru-RU" sz="2800" b="1" dirty="0">
                <a:solidFill>
                  <a:srgbClr val="33910D"/>
                </a:solidFill>
              </a:rPr>
              <a:t>Костерина И.В.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-71387" y="86090"/>
            <a:ext cx="9286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УЧРЕЖДЕНИЕ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№231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Путешествовали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6" descr="ФОН-ЛЕТО.png"/>
          <p:cNvPicPr>
            <a:picLocks noChangeAspect="1"/>
          </p:cNvPicPr>
          <p:nvPr/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24744"/>
            <a:ext cx="327382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3203848" cy="427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 descr="E:\фото\IMG-20220906-WA0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209595"/>
            <a:ext cx="2736304" cy="364840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Конечно это не всё что мы делали этим летом, было ещё </a:t>
            </a:r>
            <a:r>
              <a:rPr lang="ru-RU" sz="2800" i="1" dirty="0" smtClean="0">
                <a:solidFill>
                  <a:srgbClr val="FF0000"/>
                </a:solidFill>
              </a:rPr>
              <a:t>много-много </a:t>
            </a:r>
            <a:r>
              <a:rPr lang="ru-RU" sz="2800" i="1" dirty="0" smtClean="0">
                <a:solidFill>
                  <a:srgbClr val="FF0000"/>
                </a:solidFill>
              </a:rPr>
              <a:t>интересного !!!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6" descr="ФОН-ЛЕТО.png"/>
          <p:cNvPicPr>
            <a:picLocks noChangeAspect="1"/>
          </p:cNvPicPr>
          <p:nvPr/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pic>
        <p:nvPicPr>
          <p:cNvPr id="9218" name="Picture 2" descr="E:\фото\IMG-20220907-WA0036.jpg"/>
          <p:cNvPicPr>
            <a:picLocks noChangeAspect="1" noChangeArrowheads="1"/>
          </p:cNvPicPr>
          <p:nvPr/>
        </p:nvPicPr>
        <p:blipFill>
          <a:blip r:embed="rId3" cstate="print"/>
          <a:srcRect l="-5600" t="15350" r="-4999" b="35146"/>
          <a:stretch>
            <a:fillRect/>
          </a:stretch>
        </p:blipFill>
        <p:spPr bwMode="auto">
          <a:xfrm>
            <a:off x="539552" y="1268760"/>
            <a:ext cx="8136904" cy="51125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03648" y="530120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Спасибо за </a:t>
            </a:r>
            <a:r>
              <a:rPr lang="ru-RU" sz="5400" i="1" dirty="0" smtClean="0">
                <a:solidFill>
                  <a:srgbClr val="FF0000"/>
                </a:solidFill>
              </a:rPr>
              <a:t>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1472" y="887313"/>
            <a:ext cx="8001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 — удивительное время года, когда дети могут вдоволь гулять, бегать и прыгать. Именно в этот период много времени дети проводят на свежем воздухе.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3" descr="F:\НАСЕКОМЫЕ 2\1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4786322"/>
            <a:ext cx="2031828" cy="16978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388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Ура! Ура! Ура!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Прекрасная пора,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Когда приходит </a:t>
            </a:r>
            <a:r>
              <a:rPr lang="ru-RU" b="1" i="1" dirty="0">
                <a:solidFill>
                  <a:srgbClr val="C00000"/>
                </a:solidFill>
              </a:rPr>
              <a:t>лето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 стоит жара.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33910D"/>
                </a:solidFill>
              </a:rPr>
              <a:t>Лето - чудесная пора!</a:t>
            </a:r>
            <a:br>
              <a:rPr lang="ru-RU" i="1" dirty="0" smtClean="0">
                <a:solidFill>
                  <a:srgbClr val="33910D"/>
                </a:solidFill>
              </a:rPr>
            </a:br>
            <a:r>
              <a:rPr lang="ru-RU" i="1" dirty="0" smtClean="0">
                <a:solidFill>
                  <a:srgbClr val="33910D"/>
                </a:solidFill>
              </a:rPr>
              <a:t>Любит лето-детвора.</a:t>
            </a:r>
            <a:endParaRPr lang="ru-RU" i="1" dirty="0">
              <a:solidFill>
                <a:srgbClr val="33910D"/>
              </a:solidFill>
            </a:endParaRPr>
          </a:p>
        </p:txBody>
      </p:sp>
      <p:pic>
        <p:nvPicPr>
          <p:cNvPr id="7" name="Содержимое 6" descr="ФОН-ЛЕТО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565400"/>
            <a:ext cx="9144000" cy="4292600"/>
          </a:xfrm>
        </p:spPr>
      </p:pic>
      <p:pic>
        <p:nvPicPr>
          <p:cNvPr id="1026" name="Picture 2" descr="E:\фото\IMG-20220909-WA0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628800"/>
            <a:ext cx="3579862" cy="47731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Купались и закалялись 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 descr="ФОН-ЛЕТО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1196752"/>
            <a:ext cx="9144000" cy="5661248"/>
          </a:xfrm>
        </p:spPr>
      </p:pic>
      <p:pic>
        <p:nvPicPr>
          <p:cNvPr id="2050" name="Picture 2" descr="E:\фото\IMG-20220906-WA0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1903493" cy="2952328"/>
          </a:xfrm>
          <a:prstGeom prst="rect">
            <a:avLst/>
          </a:prstGeom>
          <a:noFill/>
        </p:spPr>
      </p:pic>
      <p:pic>
        <p:nvPicPr>
          <p:cNvPr id="2051" name="Picture 3" descr="E:\фото\IMG-20220907-WA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284984"/>
            <a:ext cx="2052228" cy="2736304"/>
          </a:xfrm>
          <a:prstGeom prst="rect">
            <a:avLst/>
          </a:prstGeom>
          <a:noFill/>
        </p:spPr>
      </p:pic>
      <p:pic>
        <p:nvPicPr>
          <p:cNvPr id="2052" name="Picture 4" descr="E:\фото\IMG-20220907-WA0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813043"/>
            <a:ext cx="2499742" cy="3044957"/>
          </a:xfrm>
          <a:prstGeom prst="rect">
            <a:avLst/>
          </a:prstGeom>
          <a:noFill/>
        </p:spPr>
      </p:pic>
      <p:pic>
        <p:nvPicPr>
          <p:cNvPr id="2053" name="Picture 5" descr="E:\фото\IMG-20220912-WA0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196752"/>
            <a:ext cx="2211710" cy="294894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ФОН-ЛЕТО.png"/>
          <p:cNvPicPr>
            <a:picLocks noChangeAspect="1"/>
          </p:cNvPicPr>
          <p:nvPr/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Отдыхали на даче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E:\фото\IMG-20220907-WA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283718" cy="3044957"/>
          </a:xfrm>
          <a:prstGeom prst="rect">
            <a:avLst/>
          </a:prstGeom>
          <a:noFill/>
        </p:spPr>
      </p:pic>
      <p:pic>
        <p:nvPicPr>
          <p:cNvPr id="3075" name="Picture 3" descr="E:\фото\IMG-20220906-WA0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16832"/>
            <a:ext cx="2355726" cy="3140968"/>
          </a:xfrm>
          <a:prstGeom prst="rect">
            <a:avLst/>
          </a:prstGeom>
          <a:noFill/>
        </p:spPr>
      </p:pic>
      <p:pic>
        <p:nvPicPr>
          <p:cNvPr id="3076" name="Picture 4" descr="E:\фото\IMG-20220909-WA0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17032"/>
            <a:ext cx="2211710" cy="2948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141242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Гуляли по городу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Содержимое 6" descr="ФОН-ЛЕТО.png"/>
          <p:cNvPicPr>
            <a:picLocks noChangeAspect="1"/>
          </p:cNvPicPr>
          <p:nvPr/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pic>
        <p:nvPicPr>
          <p:cNvPr id="4098" name="Picture 2" descr="E:\фото\IMG-20220906-WA0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2247714" cy="2996952"/>
          </a:xfrm>
          <a:prstGeom prst="rect">
            <a:avLst/>
          </a:prstGeom>
          <a:noFill/>
        </p:spPr>
      </p:pic>
      <p:pic>
        <p:nvPicPr>
          <p:cNvPr id="4099" name="Picture 3" descr="E:\фото\IMG-20220906-WA0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96752"/>
            <a:ext cx="1951761" cy="3573016"/>
          </a:xfrm>
          <a:prstGeom prst="rect">
            <a:avLst/>
          </a:prstGeom>
          <a:noFill/>
        </p:spPr>
      </p:pic>
      <p:pic>
        <p:nvPicPr>
          <p:cNvPr id="4100" name="Picture 4" descr="E:\фото\IMG-20220906-WA02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21422"/>
            <a:ext cx="2422376" cy="3236578"/>
          </a:xfrm>
          <a:prstGeom prst="rect">
            <a:avLst/>
          </a:prstGeom>
          <a:noFill/>
        </p:spPr>
      </p:pic>
      <p:pic>
        <p:nvPicPr>
          <p:cNvPr id="4101" name="Picture 5" descr="E:\фото\IMG-20220908-WA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059070"/>
            <a:ext cx="2239144" cy="2798930"/>
          </a:xfrm>
          <a:prstGeom prst="rect">
            <a:avLst/>
          </a:prstGeom>
          <a:noFill/>
        </p:spPr>
      </p:pic>
      <p:pic>
        <p:nvPicPr>
          <p:cNvPr id="4102" name="Picture 6" descr="E:\фото\IMG-20220909-WA01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052736"/>
            <a:ext cx="1660685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6" descr="ФОН-ЛЕТО.png"/>
          <p:cNvPicPr>
            <a:picLocks noChangeAspect="1"/>
          </p:cNvPicPr>
          <p:nvPr/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E:\фото\IMG-20220912-WA0049.jpg"/>
          <p:cNvPicPr>
            <a:picLocks noChangeAspect="1" noChangeArrowheads="1"/>
          </p:cNvPicPr>
          <p:nvPr/>
        </p:nvPicPr>
        <p:blipFill>
          <a:blip r:embed="rId3" cstate="print"/>
          <a:srcRect l="13021" t="1396" b="9243"/>
          <a:stretch>
            <a:fillRect/>
          </a:stretch>
        </p:blipFill>
        <p:spPr bwMode="auto">
          <a:xfrm>
            <a:off x="1115616" y="620688"/>
            <a:ext cx="3367061" cy="4608512"/>
          </a:xfrm>
          <a:prstGeom prst="rect">
            <a:avLst/>
          </a:prstGeom>
          <a:noFill/>
        </p:spPr>
      </p:pic>
      <p:pic>
        <p:nvPicPr>
          <p:cNvPr id="5123" name="Picture 3" descr="E:\фото\IMG-20220906-WA0029.jpg"/>
          <p:cNvPicPr>
            <a:picLocks noChangeAspect="1" noChangeArrowheads="1"/>
          </p:cNvPicPr>
          <p:nvPr/>
        </p:nvPicPr>
        <p:blipFill>
          <a:blip r:embed="rId4" cstate="print"/>
          <a:srcRect t="17450" r="-2290" b="15351"/>
          <a:stretch>
            <a:fillRect/>
          </a:stretch>
        </p:blipFill>
        <p:spPr bwMode="auto">
          <a:xfrm>
            <a:off x="4788024" y="620688"/>
            <a:ext cx="3240360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Весело проводили время в парке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3" name="Содержимое 6" descr="ФОН-ЛЕТО.png"/>
          <p:cNvPicPr>
            <a:picLocks noChangeAspect="1"/>
          </p:cNvPicPr>
          <p:nvPr/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pic>
        <p:nvPicPr>
          <p:cNvPr id="6146" name="Picture 2" descr="E:\фото\IMG-20220906-WA0208.jpg"/>
          <p:cNvPicPr>
            <a:picLocks noChangeAspect="1" noChangeArrowheads="1"/>
          </p:cNvPicPr>
          <p:nvPr/>
        </p:nvPicPr>
        <p:blipFill>
          <a:blip r:embed="rId3" cstate="print"/>
          <a:srcRect t="27817"/>
          <a:stretch>
            <a:fillRect/>
          </a:stretch>
        </p:blipFill>
        <p:spPr bwMode="auto">
          <a:xfrm>
            <a:off x="0" y="3494568"/>
            <a:ext cx="2181264" cy="3363432"/>
          </a:xfrm>
          <a:prstGeom prst="rect">
            <a:avLst/>
          </a:prstGeom>
          <a:noFill/>
        </p:spPr>
      </p:pic>
      <p:pic>
        <p:nvPicPr>
          <p:cNvPr id="6147" name="Picture 3" descr="E:\фото\IMG-20220906-WA0216.jpg"/>
          <p:cNvPicPr>
            <a:picLocks noChangeAspect="1" noChangeArrowheads="1"/>
          </p:cNvPicPr>
          <p:nvPr/>
        </p:nvPicPr>
        <p:blipFill>
          <a:blip r:embed="rId4" cstate="print"/>
          <a:srcRect l="6092" t="12474" r="22837" b="30551"/>
          <a:stretch>
            <a:fillRect/>
          </a:stretch>
        </p:blipFill>
        <p:spPr bwMode="auto">
          <a:xfrm>
            <a:off x="1331640" y="1268760"/>
            <a:ext cx="4248472" cy="2549083"/>
          </a:xfrm>
          <a:prstGeom prst="rect">
            <a:avLst/>
          </a:prstGeom>
          <a:noFill/>
        </p:spPr>
      </p:pic>
      <p:pic>
        <p:nvPicPr>
          <p:cNvPr id="6148" name="Picture 4" descr="E:\фото\IMG-20220906-WA0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09120"/>
            <a:ext cx="2843808" cy="2132856"/>
          </a:xfrm>
          <a:prstGeom prst="rect">
            <a:avLst/>
          </a:prstGeom>
          <a:noFill/>
        </p:spPr>
      </p:pic>
      <p:pic>
        <p:nvPicPr>
          <p:cNvPr id="6149" name="Picture 5" descr="E:\фото\IMG-20220907-WA00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268760"/>
            <a:ext cx="2211710" cy="2948946"/>
          </a:xfrm>
          <a:prstGeom prst="rect">
            <a:avLst/>
          </a:prstGeom>
          <a:noFill/>
        </p:spPr>
      </p:pic>
      <p:pic>
        <p:nvPicPr>
          <p:cNvPr id="6150" name="Picture 6" descr="E:\фото\IMG-20220909-WA01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5806" y="4077072"/>
            <a:ext cx="2085696" cy="27809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Катались на лошадях в горах 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Содержимое 6" descr="ФОН-ЛЕТО.png"/>
          <p:cNvPicPr>
            <a:picLocks noChangeAspect="1"/>
          </p:cNvPicPr>
          <p:nvPr/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pic>
        <p:nvPicPr>
          <p:cNvPr id="7170" name="Picture 2" descr="E:\фото\IMG-20220912-WA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3651870" cy="48691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4de36cff1ec7125447e19f5a46e3d31a6810c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106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Лето - чудесная пора! Любит лето-детвора.</vt:lpstr>
      <vt:lpstr>Купались и закалялись </vt:lpstr>
      <vt:lpstr>Отдыхали на даче</vt:lpstr>
      <vt:lpstr>Гуляли по городу</vt:lpstr>
      <vt:lpstr>Слайд 7</vt:lpstr>
      <vt:lpstr>Весело проводили время в парке</vt:lpstr>
      <vt:lpstr>Катались на лошадях в горах </vt:lpstr>
      <vt:lpstr>Путешествовали </vt:lpstr>
      <vt:lpstr>Конечно это не всё что мы делали этим летом, было ещё много-много интересного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Петр</cp:lastModifiedBy>
  <cp:revision>56</cp:revision>
  <dcterms:created xsi:type="dcterms:W3CDTF">2014-05-16T14:39:08Z</dcterms:created>
  <dcterms:modified xsi:type="dcterms:W3CDTF">2022-09-14T07:05:42Z</dcterms:modified>
</cp:coreProperties>
</file>