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6" r:id="rId6"/>
    <p:sldId id="279" r:id="rId7"/>
    <p:sldId id="260" r:id="rId8"/>
    <p:sldId id="269" r:id="rId9"/>
    <p:sldId id="268" r:id="rId10"/>
    <p:sldId id="267" r:id="rId11"/>
    <p:sldId id="282" r:id="rId12"/>
    <p:sldId id="280" r:id="rId13"/>
    <p:sldId id="284" r:id="rId14"/>
    <p:sldId id="281" r:id="rId15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74;&#1075;&#1077;&#1085;&#1080;&#1081;\Downloads\&#1044;&#1086;&#1073;&#1088;&#1086;&#1077;%20&#1083;&#1077;&#1090;&#108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571612"/>
            <a:ext cx="7772400" cy="2547715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МЫ ПРОВЕЛИ ЛЕТО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357562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« детский сад №231»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Старшая группа №7 (кор.1)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Воспитатели: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Быкова Т.С.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Гладышева А.В</a:t>
            </a: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Доброе ле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14305"/>
      </p:ext>
    </p:extLst>
  </p:cSld>
  <p:clrMapOvr>
    <a:masterClrMapping/>
  </p:clrMapOvr>
  <p:transition advClick="0" advTm="8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8073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Лето, лето, не спеши </a:t>
            </a: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Уходить за камыши!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Евгений\Desktop\лето\IMG-20220915-WA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86859">
            <a:off x="469037" y="1582530"/>
            <a:ext cx="2772971" cy="369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Евгений\Desktop\лето\IMG-20220915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357298"/>
            <a:ext cx="2826550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Евгений\Desktop\лето\IMG-20220915-WA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7333">
            <a:off x="6162839" y="1570154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3763169"/>
      </p:ext>
    </p:extLst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Мы гуляли, загорали, </a:t>
            </a:r>
            <a:b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Возле озера играли!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Евгений\Desktop\лето\IMG-20220915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212375">
            <a:off x="443302" y="186063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Евгений\Desktop\лето\IMG-20220915-WA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000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2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Летом солнце ярко светит, 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Птички радостно поют! 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Развлекаются все дети, 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И танцуют и поют!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220" name="Picture 4" descr="C:\Users\Евгений\Desktop\лето\IMG-20220915-WA0014.jpg"/>
          <p:cNvPicPr>
            <a:picLocks noChangeAspect="1" noChangeArrowheads="1"/>
          </p:cNvPicPr>
          <p:nvPr/>
        </p:nvPicPr>
        <p:blipFill>
          <a:blip r:embed="rId3"/>
          <a:srcRect r="7692"/>
          <a:stretch>
            <a:fillRect/>
          </a:stretch>
        </p:blipFill>
        <p:spPr bwMode="auto">
          <a:xfrm>
            <a:off x="2571736" y="2143116"/>
            <a:ext cx="3500462" cy="284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Евгений\Desktop\лето\IMG-20220915-WA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28184" r="18749" b="5082"/>
          <a:stretch>
            <a:fillRect/>
          </a:stretch>
        </p:blipFill>
        <p:spPr bwMode="auto">
          <a:xfrm rot="21203739">
            <a:off x="390200" y="2144665"/>
            <a:ext cx="269696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Евгений\Desktop\лето\IMG-20220915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t="21466" r="13430"/>
          <a:stretch>
            <a:fillRect/>
          </a:stretch>
        </p:blipFill>
        <p:spPr bwMode="auto">
          <a:xfrm rot="337409">
            <a:off x="5804526" y="1974573"/>
            <a:ext cx="2823523" cy="342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9155356"/>
      </p:ext>
    </p:extLst>
  </p:cSld>
  <p:clrMapOvr>
    <a:masterClrMapping/>
  </p:clrMapOvr>
  <p:transition advTm="83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050" y="2857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До чего же лето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Мчится быстро –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Начинается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И сразу же кончается!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Паучок на нитке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Серебристой,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Словно маятник,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Под деревом качается.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Он качается,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Качается,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Качается…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Быстро летние каникулы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Кончаются!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064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8826" y="0"/>
            <a:ext cx="9212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71685">
            <a:off x="408382" y="2739529"/>
            <a:ext cx="8465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СПАСИБО ЗА ВНИМАНИЕ!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732374"/>
      </p:ext>
    </p:extLst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Здравствуй, лето, </a:t>
            </a:r>
            <a:b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здравствуй, лето!</a:t>
            </a:r>
            <a:b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Много красок, много света.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Много дивного тепла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Нам природа отдала!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Вот прекрасная пора!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Любит лето детвора!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756385"/>
      </p:ext>
    </p:extLst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8073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Ярко солнце светит,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В воздухе тепло,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И куда не взглянешь, 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все кругом светло!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Евгений\Desktop\лето\IMG-20220915-WA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02802">
            <a:off x="351946" y="1893892"/>
            <a:ext cx="2653927" cy="353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лето\IMG-20220915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r="2597" b="26948"/>
          <a:stretch>
            <a:fillRect/>
          </a:stretch>
        </p:blipFill>
        <p:spPr bwMode="auto">
          <a:xfrm rot="535231">
            <a:off x="6168843" y="1758535"/>
            <a:ext cx="2690798" cy="358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Евгений\Desktop\лето\IMG-20220915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857364"/>
            <a:ext cx="2654373" cy="354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5732736"/>
      </p:ext>
    </p:extLst>
  </p:cSld>
  <p:clrMapOvr>
    <a:masterClrMapping/>
  </p:clrMapOvr>
  <p:transition advTm="9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8073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До чего хорош денек!</a:t>
            </a:r>
            <a:b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Веет легкий ветерок.</a:t>
            </a:r>
            <a:b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Солнца летнего лучи, </a:t>
            </a:r>
            <a:b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Так приятны горячи!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Евгений\Desktop\лето\IMG-20220915-WA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вгений\Desktop\лето\IMG-20220915-WA0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48224">
            <a:off x="409319" y="1947782"/>
            <a:ext cx="2598590" cy="347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вгений\Desktop\лето\IMG-20220915-WA0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2738">
            <a:off x="6292775" y="2108917"/>
            <a:ext cx="2473549" cy="329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390538"/>
      </p:ext>
    </p:extLst>
  </p:cSld>
  <p:clrMapOvr>
    <a:masterClrMapping/>
  </p:clrMapOvr>
  <p:transition advTm="8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Вот и лето, но пока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Только загораем.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Бледноватые бока,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Солнцу подставляем!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IMG-20220915-WA00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91968">
            <a:off x="372441" y="1972826"/>
            <a:ext cx="2744648" cy="365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Евгений\Desktop\лето\IMG-20220915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504398">
            <a:off x="5957046" y="2030656"/>
            <a:ext cx="2628195" cy="350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Евгений\Desktop\лето\IMG-20220915-WA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928802"/>
            <a:ext cx="2482431" cy="330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7429844"/>
      </p:ext>
    </p:extLst>
  </p:cSld>
  <p:clrMapOvr>
    <a:masterClrMapping/>
  </p:clrMapOvr>
  <p:transition advTm="79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Лето жаркое настало, </a:t>
            </a:r>
            <a:b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Всех на море понесло!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Евгений\Desktop\лето\IMG-20220915-WA0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68896">
            <a:off x="500034" y="1571612"/>
            <a:ext cx="2665814" cy="355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Евгений\Desktop\лето\IMG-20220915-WA0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71612"/>
            <a:ext cx="2719393" cy="362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Евгений\Desktop\лето\IMG-20220915-WA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4081">
            <a:off x="5970843" y="1619277"/>
            <a:ext cx="2692311" cy="345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5781645"/>
      </p:ext>
    </p:extLst>
  </p:cSld>
  <p:clrMapOvr>
    <a:masterClrMapping/>
  </p:clrMapOvr>
  <p:transition advTm="8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Сколько цвета! Сколько света! Солнце на макушке лета!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Евгений\Desktop\лето\IMG-20220915-WA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197250">
            <a:off x="428596" y="1500174"/>
            <a:ext cx="2826550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Евгений\Desktop\лето\IMG-20220915-WA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987285" cy="39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Евгений\Desktop\лето\IMG-20220915-WA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4850">
            <a:off x="6222016" y="1715680"/>
            <a:ext cx="2722914" cy="363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7434183"/>
      </p:ext>
    </p:extLst>
  </p:cSld>
  <p:clrMapOvr>
    <a:masterClrMapping/>
  </p:clrMapOvr>
  <p:transition advTm="85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Как хочется мне улыбаться, </a:t>
            </a:r>
            <a:b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Лето я очень люблю!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147" name="Picture 3" descr="C:\Users\Евгений\Desktop\лето\IMG-20220915-WA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r="895" b="23290"/>
          <a:stretch>
            <a:fillRect/>
          </a:stretch>
        </p:blipFill>
        <p:spPr bwMode="auto">
          <a:xfrm rot="21136422">
            <a:off x="232080" y="1581071"/>
            <a:ext cx="3364108" cy="347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Евгений\Desktop\лето\IMG-20220915-WA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2979817" cy="39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Евгений\Desktop\лето\IMG-20220915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3064">
            <a:off x="6212344" y="1648416"/>
            <a:ext cx="2710639" cy="3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46622839"/>
      </p:ext>
    </p:extLst>
  </p:cSld>
  <p:clrMapOvr>
    <a:masterClrMapping/>
  </p:clrMapOvr>
  <p:transition advTm="77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9" y="-29955"/>
            <a:ext cx="919455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7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14290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Лето, лето красное,</a:t>
            </a: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Солнечное, ясное!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Евгений\Desktop\лето\IMG-20220915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188943">
            <a:off x="523397" y="144448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Евгений\Desktop\лето\IMG-20220915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304400">
            <a:off x="4769453" y="138705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Евгений\Desktop\лето\IMG-20220915-WA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14752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9345372"/>
      </p:ext>
    </p:extLst>
  </p:cSld>
  <p:clrMapOvr>
    <a:masterClrMapping/>
  </p:clrMapOvr>
  <p:transition advTm="825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131</Words>
  <Application>Microsoft Office PowerPoint</Application>
  <PresentationFormat>Экран (4:3)</PresentationFormat>
  <Paragraphs>42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МЫ ПРОВЕЛИ ЛЕТО  </vt:lpstr>
      <vt:lpstr> Здравствуй, лето,  здравствуй, лето! </vt:lpstr>
      <vt:lpstr> Ярко солнце светит, В воздухе тепло, И куда не взглянешь,  все кругом светло!</vt:lpstr>
      <vt:lpstr>   До чего хорош денек! Веет легкий ветерок. Солнца летнего лучи,  Так приятны горячи!  </vt:lpstr>
      <vt:lpstr> Вот и лето, но пока Только загораем. Бледноватые бока, Солнцу подставляем!</vt:lpstr>
      <vt:lpstr>Лето жаркое настало,  Всех на море понесло!</vt:lpstr>
      <vt:lpstr>Сколько цвета! Сколько света! Солнце на макушке лета!</vt:lpstr>
      <vt:lpstr>Как хочется мне улыбаться,  Лето я очень люблю!</vt:lpstr>
      <vt:lpstr> </vt:lpstr>
      <vt:lpstr> </vt:lpstr>
      <vt:lpstr>Мы гуляли, загорали,  Возле озера играли!</vt:lpstr>
      <vt:lpstr> Летом солнце ярко светит,  Птички радостно поют!  Развлекаются все дети,  И танцуют и поют!</vt:lpstr>
      <vt:lpstr>Слайд 13</vt:lpstr>
      <vt:lpstr>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Лилиля</dc:creator>
  <cp:lastModifiedBy>Евгений</cp:lastModifiedBy>
  <cp:revision>62</cp:revision>
  <cp:lastPrinted>2020-07-27T15:37:51Z</cp:lastPrinted>
  <dcterms:created xsi:type="dcterms:W3CDTF">2020-07-14T16:06:53Z</dcterms:created>
  <dcterms:modified xsi:type="dcterms:W3CDTF">2022-09-28T18:03:49Z</dcterms:modified>
</cp:coreProperties>
</file>