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9" r:id="rId9"/>
    <p:sldId id="268" r:id="rId10"/>
    <p:sldId id="272" r:id="rId11"/>
    <p:sldId id="271" r:id="rId12"/>
    <p:sldId id="270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МБДОУ Детский сад 231 </a:t>
            </a:r>
            <a:b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корпус 1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Смотр-конкурс поделок  из природного материала </a:t>
            </a:r>
          </a:p>
          <a:p>
            <a:r>
              <a:rPr lang="ru-RU" sz="47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«Что нам осень подарила»</a:t>
            </a:r>
            <a:endParaRPr lang="ru-RU" sz="47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175078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588"/>
    </mc:Choice>
    <mc:Fallback>
      <p:transition spd="slow" advTm="6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ster\Desktop\Новая папка (3)\IMG-20221014-WA0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7" y="1600200"/>
            <a:ext cx="8036886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7018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932">
        <p14:prism/>
      </p:transition>
    </mc:Choice>
    <mc:Fallback>
      <p:transition spd="slow" advTm="49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ster\Desktop\Новая папка (3)\IMG-20221014-WA00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8018"/>
            <a:ext cx="8209282" cy="2883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6692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5038">
        <p14:prism/>
      </p:transition>
    </mc:Choice>
    <mc:Fallback>
      <p:transition spd="slow" advTm="50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ster\Desktop\Новая папка (3)\IMG-20221014-WA00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7" y="1600200"/>
            <a:ext cx="8036886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7269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670">
        <p14:prism/>
      </p:transition>
    </mc:Choice>
    <mc:Fallback>
      <p:transition spd="slow" advTm="46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ster\Desktop\Новая папка (3)\IMG-20221014-WA0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9221"/>
            <a:ext cx="8229600" cy="3087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9196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127"/>
    </mc:Choice>
    <mc:Fallback>
      <p:transition spd="slow" advTm="512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ster\Desktop\Новая папка (3)\IMG-20221014-WA0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2078"/>
            <a:ext cx="8229600" cy="3182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9001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5204">
        <p14:prism/>
      </p:transition>
    </mc:Choice>
    <mc:Fallback>
      <p:transition spd="slow" advTm="52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ster\Desktop\Новая папка (3)\IMG-20221014-WA0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7" y="1600200"/>
            <a:ext cx="8036886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1180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878"/>
    </mc:Choice>
    <mc:Fallback>
      <p:transition spd="slow" advTm="487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ster\Desktop\Новая папка (3)\IMG-20221014-WA0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2856"/>
            <a:ext cx="822960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2446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956"/>
    </mc:Choice>
    <mc:Fallback>
      <p:transition spd="slow" advTm="495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ster\Desktop\Новая папка (3)\IMG-20221014-WA00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316"/>
            <a:ext cx="8229600" cy="3153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854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5418">
        <p14:prism/>
      </p:transition>
    </mc:Choice>
    <mc:Fallback>
      <p:transition spd="slow" advTm="54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ster\Desktop\Новая папка (3)\InShot_20221018_1129232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367437" cy="6367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1740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3350">
        <p14:warp dir="in"/>
      </p:transition>
    </mc:Choice>
    <mc:Fallback>
      <p:transition spd="slow" advTm="33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master\Desktop\Новая папка (3)\InShot_20221018_11275509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84972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3594">
        <p14:warp dir="in"/>
      </p:transition>
    </mc:Choice>
    <mc:Fallback>
      <p:transition spd="slow" advTm="35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13285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Лист осенний долго кружит,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его Варвара сушит.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потом мы вместе с Варей 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 делаем гербарий!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75205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7322">
        <p:blinds dir="vert"/>
      </p:transition>
    </mc:Choice>
    <mc:Fallback>
      <p:transition spd="slow" advTm="7322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master\Desktop\Новая папка (3)\InShot_20221018_1135052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326163" cy="6326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75548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4114">
        <p14:warp dir="in"/>
      </p:transition>
    </mc:Choice>
    <mc:Fallback>
      <p:transition spd="slow" advTm="41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Выражаем огромную благодарность семьям, принявшим участие в смотре-конкурсе поделок из природного материала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«Что нам осень подарила».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Желаем дальнейших творческих успехов и неисчерпаемой фантазии!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128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13156">
        <p:checker/>
      </p:transition>
    </mc:Choice>
    <mc:Fallback>
      <p:transition spd="slow" advTm="13156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56490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8709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 advTm="3540">
        <p:checker/>
      </p:transition>
    </mc:Choice>
    <mc:Fallback>
      <p:transition spd="slow" advTm="354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Поделки из природного материала в большей мере удовлетворяют любознательность детей. </a:t>
            </a:r>
          </a:p>
          <a:p>
            <a:pPr marL="0" indent="0" algn="ctr"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В этом всегда есть новизна, творческое искание, возможность добиваться более совершенных результатов.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584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13776">
        <p:dissolve/>
      </p:transition>
    </mc:Choice>
    <mc:Fallback>
      <p:transition spd="slow" advTm="1377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master\Desktop\Новая папка (3)\IMG-20221014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90164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59550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522">
        <p14:prism/>
      </p:transition>
    </mc:Choice>
    <mc:Fallback>
      <p:transition spd="slow" advTm="45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master\Desktop\Новая папка (3)\20221014_1338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292058" cy="3528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24890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284">
        <p14:prism/>
      </p:transition>
    </mc:Choice>
    <mc:Fallback>
      <p:transition spd="slow" advTm="42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ster\Desktop\Новая папка (3)\IMG-20221014-WA0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1521"/>
            <a:ext cx="8229600" cy="3703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9939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5090">
        <p14:prism/>
      </p:transition>
    </mc:Choice>
    <mc:Fallback>
      <p:transition spd="slow" advTm="50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ster\Desktop\Новая папка (3)\IMG-20221014-WA0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448"/>
            <a:ext cx="8229600" cy="3915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63135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5190">
        <p14:prism/>
      </p:transition>
    </mc:Choice>
    <mc:Fallback>
      <p:transition spd="slow" advTm="51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ster\Desktop\Новая папка (3)\IMG-20221014-WA0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16460"/>
            <a:ext cx="8229600" cy="4093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0139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4823">
        <p14:prism/>
      </p:transition>
    </mc:Choice>
    <mc:Fallback>
      <p:transition spd="slow" advTm="48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ster\Desktop\Новая папка (3)\IMG-20221014-WA00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4603"/>
            <a:ext cx="8229600" cy="38371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20534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Tm="5236">
        <p14:prism/>
      </p:transition>
    </mc:Choice>
    <mc:Fallback>
      <p:transition spd="slow" advTm="52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1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93</Words>
  <Application>Microsoft Office PowerPoint</Application>
  <PresentationFormat>Экран (4:3)</PresentationFormat>
  <Paragraphs>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МБДОУ Детский сад 231  корпус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Детский сад 231  корпус 1</dc:title>
  <dc:creator>master</dc:creator>
  <cp:lastModifiedBy>ACER</cp:lastModifiedBy>
  <cp:revision>16</cp:revision>
  <dcterms:created xsi:type="dcterms:W3CDTF">2022-10-18T04:52:01Z</dcterms:created>
  <dcterms:modified xsi:type="dcterms:W3CDTF">2022-10-20T02:54:29Z</dcterms:modified>
</cp:coreProperties>
</file>