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35782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МБДОУ Детский сад №231 </a:t>
            </a:r>
            <a:br>
              <a:rPr lang="ru-RU" sz="2700" b="1" dirty="0" smtClean="0"/>
            </a:br>
            <a:r>
              <a:rPr lang="ru-RU" sz="2700" b="1" dirty="0" smtClean="0"/>
              <a:t>5 группа  (2 корпус)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                   </a:t>
            </a:r>
            <a:r>
              <a:rPr lang="ru-RU" sz="1200" b="1" dirty="0" smtClean="0"/>
              <a:t>Воспитатели: Афанасьева А.А., </a:t>
            </a:r>
            <a:r>
              <a:rPr lang="ru-RU" sz="1200" b="1" dirty="0" err="1" smtClean="0"/>
              <a:t>Титарчук</a:t>
            </a:r>
            <a:r>
              <a:rPr lang="ru-RU" sz="1200" b="1" dirty="0" smtClean="0"/>
              <a:t> Т.А.</a:t>
            </a:r>
            <a:endParaRPr lang="ru-RU" b="1" dirty="0"/>
          </a:p>
        </p:txBody>
      </p:sp>
      <p:pic>
        <p:nvPicPr>
          <p:cNvPr id="4" name="Рисунок 3" descr="img_v99699446_0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28604"/>
            <a:ext cx="6572296" cy="492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1dcc2c1d83dd20c0e8201c835f339d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воспитанников 5 группы</a:t>
            </a:r>
            <a:endParaRPr lang="ru-RU" dirty="0"/>
          </a:p>
        </p:txBody>
      </p:sp>
      <p:pic>
        <p:nvPicPr>
          <p:cNvPr id="5" name="Содержимое 4" descr="YmDd19nH_a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38" y="1142984"/>
            <a:ext cx="3886212" cy="5181616"/>
          </a:xfrm>
        </p:spPr>
      </p:pic>
      <p:pic>
        <p:nvPicPr>
          <p:cNvPr id="6" name="Содержимое 5" descr="vM_CiJv6xi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5338" y="1142984"/>
            <a:ext cx="3886212" cy="5181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воспитанников 5 группы</a:t>
            </a:r>
            <a:endParaRPr lang="ru-RU" dirty="0"/>
          </a:p>
        </p:txBody>
      </p:sp>
      <p:pic>
        <p:nvPicPr>
          <p:cNvPr id="5" name="Содержимое 4" descr="z-cGsF7opX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142960"/>
            <a:ext cx="3886230" cy="5181640"/>
          </a:xfrm>
        </p:spPr>
      </p:pic>
      <p:pic>
        <p:nvPicPr>
          <p:cNvPr id="6" name="Содержимое 5" descr="BpX85emlbc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5338" y="1142984"/>
            <a:ext cx="3886212" cy="5181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воспитанников 5 группы</a:t>
            </a:r>
            <a:endParaRPr lang="ru-RU" dirty="0"/>
          </a:p>
        </p:txBody>
      </p:sp>
      <p:pic>
        <p:nvPicPr>
          <p:cNvPr id="5" name="Содержимое 4" descr="3t67UtcR0I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142960"/>
            <a:ext cx="3886230" cy="5181639"/>
          </a:xfrm>
        </p:spPr>
      </p:pic>
      <p:pic>
        <p:nvPicPr>
          <p:cNvPr id="6" name="Содержимое 5" descr="3ZHANzs_mI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8916" y="1214422"/>
            <a:ext cx="3832634" cy="5110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277702c4acec84e43bc342258c22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27" y="0"/>
            <a:ext cx="48475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873142_6-fikiwiki-com-p-kartinki-chto-nam-osen-prinesla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089"/>
            <a:ext cx="9144000" cy="514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37720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14356"/>
            <a:ext cx="7072362" cy="530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c35f63def28b92e6bec1dc177bf639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873171_26-fikiwiki-com-p-kartinki-chto-nam-osen-prinesla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4572032" cy="3429024"/>
          </a:xfrm>
          <a:prstGeom prst="rect">
            <a:avLst/>
          </a:prstGeom>
        </p:spPr>
      </p:pic>
      <p:pic>
        <p:nvPicPr>
          <p:cNvPr id="5" name="Рисунок 4" descr="full_Fruit_Melons_Strawberry_Citrus_Peaches_524269_7000x46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429000"/>
            <a:ext cx="4786207" cy="31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воспитанников 5 группы</a:t>
            </a:r>
            <a:endParaRPr lang="ru-RU" dirty="0"/>
          </a:p>
        </p:txBody>
      </p:sp>
      <p:pic>
        <p:nvPicPr>
          <p:cNvPr id="5" name="Содержимое 4" descr="JC5PtAR5kX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9316" y="1214422"/>
            <a:ext cx="3832634" cy="5110178"/>
          </a:xfrm>
        </p:spPr>
      </p:pic>
      <p:pic>
        <p:nvPicPr>
          <p:cNvPr id="6" name="Содержимое 5" descr="imaNAEKOh7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155701"/>
            <a:ext cx="3876674" cy="5168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воспитанников 5 группы</a:t>
            </a:r>
            <a:endParaRPr lang="ru-RU" dirty="0"/>
          </a:p>
        </p:txBody>
      </p:sp>
      <p:pic>
        <p:nvPicPr>
          <p:cNvPr id="5" name="Содержимое 4" descr="DyXyL1h8N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895" y="1285860"/>
            <a:ext cx="3779055" cy="5038740"/>
          </a:xfrm>
        </p:spPr>
      </p:pic>
      <p:pic>
        <p:nvPicPr>
          <p:cNvPr id="6" name="Содержимое 5" descr="HmzO5Eg5aV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250953"/>
            <a:ext cx="3805236" cy="5073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f13f751b6895803a522708986f06b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воспитанников 5 группы</a:t>
            </a:r>
            <a:endParaRPr lang="ru-RU" dirty="0"/>
          </a:p>
        </p:txBody>
      </p:sp>
      <p:pic>
        <p:nvPicPr>
          <p:cNvPr id="5" name="Содержимое 4" descr="UY6Go29WYp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38" y="1142984"/>
            <a:ext cx="3886212" cy="5181616"/>
          </a:xfrm>
        </p:spPr>
      </p:pic>
      <p:pic>
        <p:nvPicPr>
          <p:cNvPr id="6" name="Содержимое 5" descr="McCzm4R2Z5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5338" y="1142984"/>
            <a:ext cx="3886212" cy="5181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воспитанников 5 группы</a:t>
            </a:r>
            <a:endParaRPr lang="ru-RU" dirty="0"/>
          </a:p>
        </p:txBody>
      </p:sp>
      <p:pic>
        <p:nvPicPr>
          <p:cNvPr id="5" name="Содержимое 4" descr="LQeoIVDgvsQ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9316" y="1214422"/>
            <a:ext cx="3832634" cy="5110178"/>
          </a:xfrm>
        </p:spPr>
      </p:pic>
      <p:pic>
        <p:nvPicPr>
          <p:cNvPr id="6" name="Содержимое 5" descr="wIn5p5Ng76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8916" y="1214422"/>
            <a:ext cx="3832634" cy="5110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33</Words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МБДОУ Детский сад №231  5 группа  (2 корпус)                                                   Воспитатели: Афанасьева А.А., Титарчук Т.А.</vt:lpstr>
      <vt:lpstr>Слайд 2</vt:lpstr>
      <vt:lpstr>Слайд 3</vt:lpstr>
      <vt:lpstr>Слайд 4</vt:lpstr>
      <vt:lpstr>Работы воспитанников 5 группы</vt:lpstr>
      <vt:lpstr>Работы воспитанников 5 группы</vt:lpstr>
      <vt:lpstr>Слайд 7</vt:lpstr>
      <vt:lpstr>Работы воспитанников 5 группы</vt:lpstr>
      <vt:lpstr>Работы воспитанников 5 группы</vt:lpstr>
      <vt:lpstr>Слайд 10</vt:lpstr>
      <vt:lpstr>Работы воспитанников 5 группы</vt:lpstr>
      <vt:lpstr>Работы воспитанников 5 группы</vt:lpstr>
      <vt:lpstr>Работы воспитанников 5 группы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№231  5 группа  (2 корпус)                                                   Воспитатели: Афанасьева А.А., Титарчук Т.А.</dc:title>
  <dc:creator>Юля</dc:creator>
  <cp:lastModifiedBy>Юля</cp:lastModifiedBy>
  <cp:revision>9</cp:revision>
  <dcterms:created xsi:type="dcterms:W3CDTF">2022-10-14T12:25:02Z</dcterms:created>
  <dcterms:modified xsi:type="dcterms:W3CDTF">2022-10-14T13:20:53Z</dcterms:modified>
</cp:coreProperties>
</file>