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94D"/>
    <a:srgbClr val="FF00FF"/>
    <a:srgbClr val="F28500"/>
    <a:srgbClr val="05F105"/>
    <a:srgbClr val="996600"/>
    <a:srgbClr val="AF04FC"/>
    <a:srgbClr val="003A1A"/>
    <a:srgbClr val="FFFF00"/>
    <a:srgbClr val="22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A9FCF-F2AB-47EE-AA32-DC6D86F09D03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74DB-D4C3-4C88-93F6-5637FD4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1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24A6-ECE5-4F5B-9D90-BE747347C176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23238"/>
            <a:ext cx="7414592" cy="232584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мы провели лето</a:t>
            </a:r>
            <a:endParaRPr lang="ru-RU" sz="80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5813" y="116151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МБДОУ  детский сад № 231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757" y="4349135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Автор презентации  группа №3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414908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984776" cy="5238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1663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D494D"/>
                </a:solidFill>
              </a:rPr>
              <a:t>Мы </a:t>
            </a:r>
            <a:r>
              <a:rPr lang="ru-RU" sz="2400" b="1" dirty="0" err="1" smtClean="0">
                <a:solidFill>
                  <a:srgbClr val="FD494D"/>
                </a:solidFill>
              </a:rPr>
              <a:t>панамочки</a:t>
            </a:r>
            <a:r>
              <a:rPr lang="ru-RU" sz="2400" b="1" dirty="0" smtClean="0">
                <a:solidFill>
                  <a:srgbClr val="FD494D"/>
                </a:solidFill>
              </a:rPr>
              <a:t> надели, сняли туфельки, носки, по песочку и по травке побежали вдоль реки.</a:t>
            </a:r>
            <a:endParaRPr lang="ru-RU" sz="2400" b="1" dirty="0">
              <a:solidFill>
                <a:srgbClr val="FD49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9499" y="-69495"/>
            <a:ext cx="496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FD494D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Сколько солнца, сколько света,</a:t>
            </a:r>
          </a:p>
          <a:p>
            <a:r>
              <a:rPr lang="ru-RU" sz="2400" b="1" dirty="0" smtClean="0">
                <a:ln w="12700">
                  <a:solidFill>
                    <a:srgbClr val="FD494D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прекрасен летний зной !</a:t>
            </a:r>
          </a:p>
          <a:p>
            <a:r>
              <a:rPr lang="ru-RU" sz="2400" b="1" dirty="0" smtClean="0">
                <a:ln w="12700">
                  <a:solidFill>
                    <a:srgbClr val="FD494D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бы сделать, чтобы лето, </a:t>
            </a:r>
          </a:p>
          <a:p>
            <a:r>
              <a:rPr lang="ru-RU" sz="2400" b="1" dirty="0" smtClean="0">
                <a:ln w="12700">
                  <a:solidFill>
                    <a:srgbClr val="FD494D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Было целый год со мной.</a:t>
            </a:r>
            <a:endParaRPr lang="ru-RU" sz="2400" b="1" dirty="0">
              <a:ln w="12700">
                <a:solidFill>
                  <a:srgbClr val="FD494D"/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560254" cy="4924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42852"/>
            <a:ext cx="5665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Лето красное настало, веселей гулять нам стало. Нам даже дождик не почём , все равно гулять пойдем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AF04FC"/>
                </a:solidFill>
              </a:rPr>
              <a:t/>
            </a:r>
            <a:br>
              <a:rPr lang="ru-RU" sz="2400" b="1" dirty="0">
                <a:solidFill>
                  <a:srgbClr val="AF04FC"/>
                </a:solidFill>
              </a:rPr>
            </a:br>
            <a:r>
              <a:rPr lang="ru-RU" sz="2400" b="1" dirty="0">
                <a:solidFill>
                  <a:srgbClr val="AF04FC"/>
                </a:solidFill>
              </a:rPr>
              <a:t/>
            </a:r>
            <a:br>
              <a:rPr lang="ru-RU" sz="2400" b="1" dirty="0">
                <a:solidFill>
                  <a:srgbClr val="AF04FC"/>
                </a:solidFill>
              </a:rPr>
            </a:br>
            <a:endParaRPr lang="ru-RU" sz="2400" b="1" dirty="0">
              <a:solidFill>
                <a:srgbClr val="AF04F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4" y="1412777"/>
            <a:ext cx="3668523" cy="48913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06520"/>
            <a:ext cx="2754912" cy="4897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90299" y="1948251"/>
            <a:ext cx="3592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Хорошо в деревне летом Чистый воздух и покой,</a:t>
            </a:r>
          </a:p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Луг украшен пёстрым светом, где гуляем мы с тобой. Здесь душа поёт  ликует, отдыхает суета.</a:t>
            </a:r>
          </a:p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Ветер щёки мне целует, здесь и я совсем не та.</a:t>
            </a:r>
          </a:p>
          <a:p>
            <a:endParaRPr lang="ru-RU" sz="2400" b="1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0" y="1052736"/>
            <a:ext cx="3672408" cy="4896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493" y="54868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Почему лето короткое?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Почему для всех ребят, лета не хватает?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Лето, словно шоколад, очень быстро тает!</a:t>
            </a:r>
            <a:endParaRPr lang="ru-RU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644230" cy="3737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4081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 встречи, лето</a:t>
            </a:r>
            <a:endParaRPr lang="ru-RU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228" y="1986827"/>
            <a:ext cx="77221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28500"/>
                </a:solidFill>
              </a:rPr>
              <a:t>Лето сказало: Я очень устало, Целое лето играло, скакало, В речку ныряло, потом загорало, Бабушке грядки полоть помогало,</a:t>
            </a:r>
          </a:p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28500"/>
                </a:solidFill>
              </a:rPr>
              <a:t>Воду в </a:t>
            </a:r>
            <a:r>
              <a:rPr lang="ru-RU" sz="2800" b="1" dirty="0" err="1" smtClean="0">
                <a:ln>
                  <a:solidFill>
                    <a:srgbClr val="FFFF00"/>
                  </a:solidFill>
                </a:ln>
                <a:solidFill>
                  <a:srgbClr val="F28500"/>
                </a:solidFill>
              </a:rPr>
              <a:t>в</a:t>
            </a: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28500"/>
                </a:solidFill>
              </a:rPr>
              <a:t> сады на поливку носило, Росными утрами травы косило,, И по грибы и по ягоды я Часто ходила ни свет ни заря….И отдохнуть бы теперь не мешало, Так нам уставшее Лето сказало.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285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214554"/>
            <a:ext cx="813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571876"/>
            <a:ext cx="809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5F105"/>
                </a:solidFill>
              </a:rPr>
              <a:t> 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5F10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50057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</a:rPr>
              <a:t/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</a:rPr>
            </a:br>
            <a:endParaRPr lang="ru-RU" dirty="0">
              <a:ln>
                <a:solidFill>
                  <a:srgbClr val="00206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21495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 </a:t>
            </a:r>
            <a:b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</a:br>
            <a:endParaRPr lang="ru-RU" sz="28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255" y="1937555"/>
            <a:ext cx="75724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       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C -8.33333E-7 0.0331 0.02708 0.05995 0.06007 0.05995 C 0.09896 0.05995 0.11302 0.03009 0.11892 0.01203 L 0.125 -0.01204 C 0.13108 -0.0301 0.14601 -0.05996 0.18993 -0.05996 C 0.21806 -0.05996 0.25 -0.03311 0.25 4.81481E-6 C 0.25 0.0331 0.21806 0.05995 0.18993 0.05995 C 0.14601 0.05995 0.13108 0.03009 0.125 0.01203 L 0.11892 -0.01204 C 0.11302 -0.0301 0.09896 -0.05996 0.06007 -0.05996 C 0.02708 -0.05996 -8.33333E-7 -0.03311 -8.33333E-7 4.81481E-6 Z " pathEditMode="relative" rAng="0" ptsTypes="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0"/>
            <a:ext cx="60722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ЛЕТО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b="1" i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830996"/>
            <a:ext cx="55995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10211"/>
                </a:solidFill>
                <a:latin typeface="Comic Sans MS" pitchFamily="66" charset="0"/>
              </a:rPr>
              <a:t>               </a:t>
            </a: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Если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дует ветер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Теплый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, хоть и с </a:t>
            </a: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севера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,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Если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луг — в ромашках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комочках клевера,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Бабочки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и пчелы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Над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цветами кружатся,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осколком неба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Голубеет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лужица,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ребячья кожица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Словно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шоколадка…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Если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от клубники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Заалела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грядка —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Верная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примета: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Наступило       </a:t>
            </a:r>
            <a:r>
              <a:rPr lang="ru-RU" sz="3200" b="1" dirty="0" smtClean="0">
                <a:solidFill>
                  <a:srgbClr val="FD494D"/>
                </a:solidFill>
                <a:latin typeface="Comic Sans MS" pitchFamily="66" charset="0"/>
              </a:rPr>
              <a:t>лето!!!</a:t>
            </a:r>
            <a:endParaRPr lang="ru-RU" sz="3200" b="1" dirty="0">
              <a:solidFill>
                <a:srgbClr val="FD494D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40049"/>
            <a:ext cx="3907765" cy="5210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188640"/>
            <a:ext cx="3218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Наши девочки</a:t>
            </a:r>
          </a:p>
          <a:p>
            <a:endParaRPr lang="ru-RU" dirty="0">
              <a:solidFill>
                <a:schemeClr val="tx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7492"/>
            <a:ext cx="7620000" cy="48965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НАШ  ЛЮБИМЫЙ  ЛЕТНИЙ  ПРАЗДНИК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760640" cy="532859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16632"/>
            <a:ext cx="6528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Вот и лета дождались ,  здравствуй, солнце и река!</a:t>
            </a:r>
          </a:p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Снова можно наслаждаться , нежным запахом цветка.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60" y="1664322"/>
            <a:ext cx="3389252" cy="4519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0" y="1664322"/>
            <a:ext cx="3419094" cy="4558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3"/>
            <a:ext cx="4270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 рисую море, голубые дали,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Вы такого моря, просто не видали! У меня такая краска голубая, что волна любая, просто как живая! Я сижу тихонько около прибоя ,окуная кисточку в голубое море.</a:t>
            </a:r>
            <a:endParaRPr lang="ru-RU" sz="20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"/>
            <a:ext cx="4038600" cy="116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3100" b="1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ru-RU" sz="3600" b="1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" y="2348880"/>
            <a:ext cx="5040560" cy="36725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7958"/>
            <a:ext cx="3672064" cy="4893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0"/>
            <a:ext cx="4930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Что такое лето? Это много света,</a:t>
            </a:r>
          </a:p>
          <a:p>
            <a:r>
              <a:rPr lang="ru-RU" sz="2000" b="1" dirty="0" smtClean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Это поле, это лес, это тысячи чудес,</a:t>
            </a:r>
          </a:p>
          <a:p>
            <a:r>
              <a:rPr lang="ru-RU" sz="2000" b="1" dirty="0" smtClean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Это в небе облака, это быстрая река,</a:t>
            </a:r>
          </a:p>
          <a:p>
            <a:r>
              <a:rPr lang="ru-RU" sz="2000" b="1" dirty="0" smtClean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Это яркие цветы, это синь высоты.</a:t>
            </a:r>
            <a:endParaRPr lang="ru-RU" sz="2000" b="1" dirty="0">
              <a:ln>
                <a:solidFill>
                  <a:srgbClr val="FF00FF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9" y="1412776"/>
            <a:ext cx="3746099" cy="4994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90828"/>
            <a:ext cx="3744416" cy="4984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44801"/>
            <a:ext cx="3600400" cy="4800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660804"/>
            <a:ext cx="2691299" cy="47845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67744" y="4282"/>
            <a:ext cx="4654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Опять смеётся лето, в открытое окно,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И солнышка, и света, полным, полным, полно!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251" y="188640"/>
            <a:ext cx="6590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 лесной полянке чудо- на цветочках бантики, это бабочки расселись как цветные фантики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528392" cy="470452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528392" cy="47045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353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Тема Office</vt:lpstr>
      <vt:lpstr>Как мы провели лето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Yetyrus</cp:lastModifiedBy>
  <cp:revision>100</cp:revision>
  <dcterms:created xsi:type="dcterms:W3CDTF">2014-05-10T08:26:16Z</dcterms:created>
  <dcterms:modified xsi:type="dcterms:W3CDTF">2022-10-01T05:33:46Z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989554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