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285751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МУНИЦИПАЛЬНОЕ БЮДЖЕТНОЕ ДОШКОЛЬНОЕ УЧРЕЖДЕНИЕ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«ДЕТСКИЙ САД №231»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5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МИНИ-МУЗЕЙ </a:t>
            </a:r>
            <a:br>
              <a:rPr lang="ru-RU" sz="5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«ГОРОД ЧАСОВ»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7772400" cy="121444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Воспитатели</a:t>
            </a:r>
            <a:r>
              <a:rPr lang="ru-RU" sz="1400" dirty="0" smtClean="0">
                <a:solidFill>
                  <a:srgbClr val="000000"/>
                </a:solidFill>
              </a:rPr>
              <a:t>: Исакова Наталья Борисовна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Лосева </a:t>
            </a:r>
            <a:r>
              <a:rPr lang="ru-RU" sz="1400" dirty="0" smtClean="0">
                <a:solidFill>
                  <a:srgbClr val="000000"/>
                </a:solidFill>
              </a:rPr>
              <a:t>Елена Александровна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KNN\Desktop\ЧСВ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496"/>
            <a:ext cx="735811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KNN\Desktop\ог\IMG-20221104-WA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89" cy="6858000"/>
          </a:xfrm>
          <a:prstGeom prst="rect">
            <a:avLst/>
          </a:prstGeom>
          <a:noFill/>
        </p:spPr>
      </p:pic>
      <p:pic>
        <p:nvPicPr>
          <p:cNvPr id="8196" name="Picture 4" descr="C:\Users\KNN\Desktop\ог\IMG-20221104-WA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0"/>
            <a:ext cx="4143372" cy="3429000"/>
          </a:xfrm>
          <a:prstGeom prst="rect">
            <a:avLst/>
          </a:prstGeom>
          <a:noFill/>
        </p:spPr>
      </p:pic>
      <p:pic>
        <p:nvPicPr>
          <p:cNvPr id="8197" name="Picture 5" descr="C:\Users\KNN\Desktop\ог\IMG-20221104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429000"/>
            <a:ext cx="414337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KNN\Desktop\ЧА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Цели:</a:t>
            </a: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- закрепить знания о последовательности частей суток, дней неделе, месяцев в году, времен года;</a:t>
            </a:r>
            <a:b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-  познакомить детей с разными видами часов, деталями часов (циферблат, стрелки);</a:t>
            </a:r>
            <a:b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-  учить определять время по часам с точностью до 1 часа;</a:t>
            </a:r>
            <a:b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-  развивать умственные способности детей, речь, познавательный интерес.  </a:t>
            </a:r>
            <a:b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- познакомить детей с историей часов и их многообразием, подвести к пониманию их назначения и функций. </a:t>
            </a:r>
            <a:b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Задачи:</a:t>
            </a:r>
            <a:br>
              <a:rPr lang="ru-RU" sz="1600" b="1" u="sng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ОБРАЗОВАТЕЛЬНЫЕ:</a:t>
            </a:r>
            <a:r>
              <a:rPr lang="ru-RU" sz="1600" u="sng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1600" u="sng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- ПОЗНАКОМИТЬ ДЕТЕЙ С РАЗЛИЧНЫМИ ВИДАМИ ЧАСОВ, ИСТОРИЕЙ ИХ ПОЯВЛЕНИЯ;</a:t>
            </a:r>
            <a:b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- РАСШИРИТЬ ЗНАНИЯ ДЕТЕЙ ОБ УМЕНИИ ЛЮДЕЙ ОРИЕНТИРОВАТЬСЯ ВО ВРЕМЕНИ С ДРЕВНИХ ВРЕМЕН И ПО СЕЙ ДЕНЬ;</a:t>
            </a:r>
            <a:b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УПРАЖНЯТЬ ДЕТЕЙ В ОПРЕДЕЛЕНИИВРЕМЕНИ ПО ЧАСАМ С ТОЧНОСТЬЮ ДО ЧАСА;</a:t>
            </a:r>
            <a:b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- РАСШИРЯТЬ АКТИВНЫЙ СЛОВАРЬ ДЕТЕЙ ПО ТЕМЕ «ВРЕМЯ»: ЧАСЫ, ЧАС, МИНУТА, СЕКУНДА;</a:t>
            </a:r>
            <a:b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РАЗВИВАЮЩИЕ:</a:t>
            </a: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- РАЗВИВАТЬ ПОЗНАВАТЕЛЬНЫЕ СПОСОБНОСТИ И ПОЗНАВАТЕЛЬНУЮ АКТИВНОСТЬ ДЕТЕЙ;</a:t>
            </a:r>
            <a:b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ВОСПИТАТЕЛЬНЫЕ:</a:t>
            </a: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- ВОСПИТЫВАТЬ У ДЕТЕЙ ЛЮБОЗНАТЕЛЬНОСТЬ, АКТИВНОСТЬ, УПОРСТВО В ДОСТИЖЕНИИ ЦЕЛИ.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0000"/>
                </a:solidFill>
                <a:effectLst/>
              </a:rPr>
            </a:br>
            <a:r>
              <a:rPr lang="ru-RU" sz="1600" b="0" dirty="0" smtClean="0">
                <a:solidFill>
                  <a:srgbClr val="000000"/>
                </a:solidFill>
                <a:effectLst/>
              </a:rPr>
              <a:t> </a:t>
            </a:r>
            <a:endParaRPr lang="ru-RU" sz="200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00108"/>
            <a:ext cx="8929718" cy="3214710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Часы́ 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— прибор для определения текущего времени суток и измерения продолжительности временных интервалов.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Давным-давно, когда еще не было часов, люди узнавали время по солнцу. Взошло солнце – пора вставать, темнеет – пора спать.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однажды люди заметили, что тени от всех предметов движутся по кругу, становятся длиннее и короче, в зависимости от положения солнца на небе. Так человек придумал 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солнечные часы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- самые древние часы. Родина этих часов - Вавилон. Циферблат часов устанавливался на открытое, хорошо освещенное солнцем пространство. Вместо стрелки ставили в серединке стерженёк, который отбрасывал тень. Солнце всходило, и тень от стерженька начинала двигаться вокруг него. Но был у этих часов один недостаток.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Часы были всем хороши, но без солнца они не работали.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143932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История возникновения часов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NN\Desktop\Солнеч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071942"/>
            <a:ext cx="6072230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14290"/>
            <a:ext cx="5643602" cy="5715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Водяные часы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Воду наливали в высокий узкий сосуд с отверстием около дна. Особые люди, приставленные к часам, на восходе солнца наполняли сосуд водой. Когда вся вода выливалась, они громкими криками извещали об этом жителей города и снова наполняли сосуд. Так они поступали несколько раз в день. И чем меньше был сосуд, тем точнее можно было определить время. Этими изобретениями древние люди пользовались тысячелетиями. 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+mn-lt"/>
              </a:rPr>
              <a:t> П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огрешность в измерении времени была, и нарастала с каждым годом ее использования. Водяные часы попросту «врали». Людям нужны были новые приборы для измерения времени.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endParaRPr lang="ru-RU" sz="200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3074" name="Picture 2" descr="C:\Users\KNN\Desktop\водя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32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6369072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Песо́чные</a:t>
            </a:r>
            <a:r>
              <a:rPr lang="ru-RU" sz="27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часы́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— простейшее устройство для отсчёта промежутков  времени.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состоящее из двух прозрачных сосудов, соединённых узкой горловиной, один из которых частично заполнен песком. Время, за которое песок через горловину пересыпается в другой сосуд, может составлять от нескольких секунд, до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несколькихчасов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 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настоящее время песочные часы используются при проведении некоторых врачебных процедур, в фотографии, а также в качестве сувениров.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endParaRPr lang="ru-RU" sz="200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098" name="Picture 2" descr="C:\Users\KNN\Desktop\песоч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558" y="0"/>
            <a:ext cx="41094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286248" cy="664371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все времена людям хотелось точности и чтобы часы не зависели от сторонних сил – от Солнца, от огня, от масла или свечи.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Почему механические? Да потому, что они состояли из бесчисленного количества гаечек, болтиков, винтиков, пружинок, зубчатых колесиков, маятника, цепей и прочее.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Механические часы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дорабатывали в течение пяти веков, пока они дошли до нас в таком виде, в каком мы привыкли их видеть. К ним добавили и спиральки, и циферблат, и кукушку, и бой. А некоторые часы показывали целое представление, когда отбивали какой-то час.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50" name="Picture 6" descr="C:\Users\KNN\Desktop\scree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Музей часов 7 группа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KNN\Desktop\ог\IMG-20221104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643997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14752"/>
            <a:ext cx="435768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C:\Users\KNN\Desktop\ог\IMG-20221104-WA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4143372" cy="3143248"/>
          </a:xfrm>
          <a:prstGeom prst="rect">
            <a:avLst/>
          </a:prstGeom>
          <a:noFill/>
        </p:spPr>
      </p:pic>
      <p:pic>
        <p:nvPicPr>
          <p:cNvPr id="10245" name="Picture 5" descr="C:\Users\KNN\Desktop\ог\IMG-20221104-WA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49044" cy="3571876"/>
          </a:xfrm>
          <a:prstGeom prst="rect">
            <a:avLst/>
          </a:prstGeom>
          <a:noFill/>
        </p:spPr>
      </p:pic>
      <p:pic>
        <p:nvPicPr>
          <p:cNvPr id="6" name="Picture 4" descr="C:\Users\KNN\Desktop\ог\IMG-20221104-WA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0"/>
            <a:ext cx="4429124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NN\Desktop\ог\IMG-20221104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429123" cy="6858000"/>
          </a:xfrm>
          <a:prstGeom prst="rect">
            <a:avLst/>
          </a:prstGeom>
          <a:noFill/>
        </p:spPr>
      </p:pic>
      <p:pic>
        <p:nvPicPr>
          <p:cNvPr id="7172" name="Picture 4" descr="C:\Users\KNN\Desktop\ог\IMG-20221104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269</TotalTime>
  <Words>58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             МУНИЦИПАЛЬНОЕ БЮДЖЕТНОЕ ДОШКОЛЬНОЕ УЧРЕЖДЕНИЕ                                                       «ДЕТСКИЙ САД №231»                                                                 МИНИ-МУЗЕЙ              «ГОРОД ЧАСОВ» </vt:lpstr>
      <vt:lpstr>Цели: - закрепить знания о последовательности частей суток, дней неделе, месяцев в году, времен года; -  познакомить детей с разными видами часов, деталями часов (циферблат, стрелки); -  учить определять время по часам с точностью до 1 часа; -  развивать умственные способности детей, речь, познавательный интерес.   - познакомить детей с историей часов и их многообразием, подвести к пониманию их назначения и функций.  Задачи: ОБРАЗОВАТЕЛЬНЫЕ: - ПОЗНАКОМИТЬ ДЕТЕЙ С РАЗЛИЧНЫМИ ВИДАМИ ЧАСОВ, ИСТОРИЕЙ ИХ ПОЯВЛЕНИЯ; - РАСШИРИТЬ ЗНАНИЯ ДЕТЕЙ ОБ УМЕНИИ ЛЮДЕЙ ОРИЕНТИРОВАТЬСЯ ВО ВРЕМЕНИ С ДРЕВНИХ ВРЕМЕН И ПО СЕЙ ДЕНЬ; УПРАЖНЯТЬ ДЕТЕЙ В ОПРЕДЕЛЕНИИВРЕМЕНИ ПО ЧАСАМ С ТОЧНОСТЬЮ ДО ЧАСА; - РАСШИРЯТЬ АКТИВНЫЙ СЛОВАРЬ ДЕТЕЙ ПО ТЕМЕ «ВРЕМЯ»: ЧАСЫ, ЧАС, МИНУТА, СЕКУНДА; РАЗВИВАЮЩИЕ: - РАЗВИВАТЬ ПОЗНАВАТЕЛЬНЫЕ СПОСОБНОСТИ И ПОЗНАВАТЕЛЬНУЮ АКТИВНОСТЬ ДЕТЕЙ; ВОСПИТАТЕЛЬНЫЕ: - ВОСПИТЫВАТЬ У ДЕТЕЙ ЛЮБОЗНАТЕЛЬНОСТЬ, АКТИВНОСТЬ, УПОРСТВО В ДОСТИЖЕНИИ ЦЕЛИ.   </vt:lpstr>
      <vt:lpstr>История возникновения часов</vt:lpstr>
      <vt:lpstr>Водяные часы Воду наливали в высокий узкий сосуд с отверстием около дна. Особые люди, приставленные к часам, на восходе солнца наполняли сосуд водой. Когда вся вода выливалась, они громкими криками извещали об этом жителей города и снова наполняли сосуд. Так они поступали несколько раз в день. И чем меньше был сосуд, тем точнее можно было определить время. Этими изобретениями древние люди пользовались тысячелетиями.  Погрешность в измерении времени была, и нарастала с каждым годом ее использования. Водяные часы попросту «врали». Людям нужны были новые приборы для измерения времени.  </vt:lpstr>
      <vt:lpstr>Песо́чные часы́ — простейшее устройство для отсчёта промежутков  времени.  состоящее из двух прозрачных сосудов, соединённых узкой горловиной, один из которых частично заполнен песком. Время, за которое песок через горловину пересыпается в другой сосуд, может составлять от нескольких секунд, до несколькихчасов.   В настоящее время песочные часы используются при проведении некоторых врачебных процедур, в фотографии, а также в качестве сувениров. </vt:lpstr>
      <vt:lpstr>Во все времена людям хотелось точности и чтобы часы не зависели от сторонних сил – от Солнца, от огня, от масла или свечи. - Почему механические? Да потому, что они состояли из бесчисленного количества гаечек, болтиков, винтиков, пружинок, зубчатых колесиков, маятника, цепей и прочее. - Механические часы дорабатывали в течение пяти веков, пока они дошли до нас в таком виде, в каком мы привыкли их видеть. К ним добавили и спиральки, и циферблат, и кукушку, и бой. А некоторые часы показывали целое представление, когда отбивали какой-то час.  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«ДЕТСКИЙ САД №231» МИНИ-МУЗЕЙ  «ГОРОД ЧАСОВ» </dc:title>
  <dc:creator>KNN</dc:creator>
  <cp:lastModifiedBy>ACER</cp:lastModifiedBy>
  <cp:revision>32</cp:revision>
  <dcterms:created xsi:type="dcterms:W3CDTF">2022-11-04T12:30:41Z</dcterms:created>
  <dcterms:modified xsi:type="dcterms:W3CDTF">2022-11-07T01:19:38Z</dcterms:modified>
</cp:coreProperties>
</file>