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9D03FA-646F-4D44-B64F-37C823FA05E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6D6F4-48EB-4B9C-B140-97C182B8E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49F9AE-78B4-45BB-8DB1-B3A020B85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965EB4-B9C5-4162-90C3-D2A6BB82E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8EBD-0389-4160-9948-112B1D124CEC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9F6882-4E1A-4584-9160-0EFAD070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4357-EA33-4F28-A586-45A3FDCA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60B9-43DD-47CE-B01F-5277FCF4D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21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E83F2-B1F5-4567-B718-936D0897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A7FF93-3B6A-4837-92D0-B4CF411AA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4A979B-8B9B-4B47-B7E1-8DC4F03E8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8EBD-0389-4160-9948-112B1D124CEC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7055B1-9C5D-4C92-B126-331DC763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93185F-75E7-4404-9E0F-1304F573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60B9-43DD-47CE-B01F-5277FCF4D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9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BB41AF-37F6-4A0D-9DE9-11EEAA89C9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E4FF9E-496A-4D66-A12A-2D93C94B8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6EBF44-4B4C-44FE-B7B9-C761C4E6A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8EBD-0389-4160-9948-112B1D124CEC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7C6C9B-60CE-4305-85F1-9123268F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B720AB-733A-4416-89AF-32C8E798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60B9-43DD-47CE-B01F-5277FCF4D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5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4B28C-4CE2-4A94-996C-C2434088E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AEB481-267B-45C9-B806-0C3C4A083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2182C-84F6-43BA-92DA-A7103FA7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8EBD-0389-4160-9948-112B1D124CEC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B2AE4C-7DA7-405D-8A27-C56F6083E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2F9C90-CD98-4F4C-A4BD-EF80ECC9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60B9-43DD-47CE-B01F-5277FCF4D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8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BCF62-4726-4AE7-9A76-6C6DF884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9F77C8-EEB4-4036-9186-1F6E130E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009486-54D3-4561-988F-B2996D7F5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8EBD-0389-4160-9948-112B1D124CEC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A346E6-12F6-4575-A075-F2D8BAF80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DFEED1-F0DF-4B44-ADC2-5D4C99BE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60B9-43DD-47CE-B01F-5277FCF4D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6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33BBB-6850-410A-9FE2-257C39257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D7FCA2-2EA9-4840-9664-CF89A8E41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44361F-F6C4-4966-A397-CC5FBC365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890E00-B210-4500-82A9-A712F839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8EBD-0389-4160-9948-112B1D124CEC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99B6E0-0DA0-4B16-97ED-2A352CCB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AB87D7-B7F7-4A2D-8963-42014905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60B9-43DD-47CE-B01F-5277FCF4D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35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96F95-CE17-4BAE-9BE8-842404ECF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C07E08-3112-4F23-BDF6-76B8F77D7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F61E5B-42A7-4613-B821-C5C86B689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173A36-901D-494D-B92C-F3E9EA14A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83699B-1094-4E0B-89E1-8FC958143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1EE751-41C1-49B4-AEA2-EB357E45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8EBD-0389-4160-9948-112B1D124CEC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4A6420-3F20-4760-B503-C1FCC88B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96C4FF-46A3-4F9A-8731-B1D684BF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60B9-43DD-47CE-B01F-5277FCF4D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5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CCD5C-28A3-46AB-BDD2-D95569BC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0897DF-9787-4745-8AE9-76755993D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8EBD-0389-4160-9948-112B1D124CEC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D5B7A7-54D0-410B-AF7C-623E6EB0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093318-5F53-4DA6-86CD-CB2617F8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60B9-43DD-47CE-B01F-5277FCF4D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0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3D66AB-A665-4DF2-B178-33A659B85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8EBD-0389-4160-9948-112B1D124CEC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BA41DA-1939-4971-9863-3D600E4E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069F4F-E589-4D72-A495-7658C0E0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60B9-43DD-47CE-B01F-5277FCF4D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3698E-9694-4956-9333-66E009AF8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F87351-A8BF-477C-9633-63640E523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995FD7-173A-4F99-8F96-B87D32457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967159-9DF2-407D-A11A-8EB2C42A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8EBD-0389-4160-9948-112B1D124CEC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0E66A5-D8DF-4D96-83B0-E46630B7C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6F91ED-C8A6-4DB1-AF88-198890A1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60B9-43DD-47CE-B01F-5277FCF4D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1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C5F12-A7BF-4409-9051-3F4453AF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BA9F93-2BDC-43C1-96D1-082D9845DC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BDF45D-76CB-41FA-A1D1-4ADDF5E85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9DE8FB-AC3E-4EF4-8517-31B12D1B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8EBD-0389-4160-9948-112B1D124CEC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9D755C-38F0-4204-9690-04C3A214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F62C36-DFE3-488D-B94B-50D50F53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60B9-43DD-47CE-B01F-5277FCF4D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3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F31C5-BAF6-481E-AC57-762C71B4F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B693F9-CDEF-4976-A384-6C3EB9A93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E9EFC-0D5E-476A-A013-26F157529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78EBD-0389-4160-9948-112B1D124CEC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1F630C-C7B1-442F-82FB-6A7C66219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3A80C9-F18E-46C2-ADC7-3A1C3D58F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060B9-43DD-47CE-B01F-5277FCF4D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6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A03E57-9E97-45F8-8B56-F2002B4A9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1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AEE63D-D700-4E43-AE6A-FA267DCF3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1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08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EDFB8D-F7BE-4844-8374-5C9F4C155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7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292BDC-E621-4948-BA77-F96F7D4A6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9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E8DB80-29CD-487A-8A4C-F558C140E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1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8B541C-F09A-4124-B7D9-EE9CECCED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5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3F149C-11A1-4FE0-8280-B4FC43FC5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34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F2B00F-1AB8-4878-AE40-39F58C0D6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614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2022-11-20T16:24:02Z</dcterms:created>
  <dcterms:modified xsi:type="dcterms:W3CDTF">2022-11-20T16:30:37Z</dcterms:modified>
</cp:coreProperties>
</file>