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FF5E2-3415-42A8-B393-B41B11710870}" type="datetimeFigureOut">
              <a:rPr lang="ru-RU" smtClean="0"/>
              <a:t>27.11.2022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5923-0648-4B4B-A706-78645129B25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FF5E2-3415-42A8-B393-B41B11710870}" type="datetimeFigureOut">
              <a:rPr lang="ru-RU" smtClean="0"/>
              <a:t>27.11.2022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5923-0648-4B4B-A706-78645129B25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FF5E2-3415-42A8-B393-B41B11710870}" type="datetimeFigureOut">
              <a:rPr lang="ru-RU" smtClean="0"/>
              <a:t>27.11.2022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5923-0648-4B4B-A706-78645129B25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FF5E2-3415-42A8-B393-B41B11710870}" type="datetimeFigureOut">
              <a:rPr lang="ru-RU" smtClean="0"/>
              <a:t>27.11.2022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5923-0648-4B4B-A706-78645129B25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FF5E2-3415-42A8-B393-B41B11710870}" type="datetimeFigureOut">
              <a:rPr lang="ru-RU" smtClean="0"/>
              <a:t>27.11.2022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5923-0648-4B4B-A706-78645129B25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FF5E2-3415-42A8-B393-B41B11710870}" type="datetimeFigureOut">
              <a:rPr lang="ru-RU" smtClean="0"/>
              <a:t>27.11.2022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5923-0648-4B4B-A706-78645129B25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FF5E2-3415-42A8-B393-B41B11710870}" type="datetimeFigureOut">
              <a:rPr lang="ru-RU" smtClean="0"/>
              <a:t>27.11.2022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5923-0648-4B4B-A706-78645129B25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FF5E2-3415-42A8-B393-B41B11710870}" type="datetimeFigureOut">
              <a:rPr lang="ru-RU" smtClean="0"/>
              <a:t>27.11.2022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5923-0648-4B4B-A706-78645129B25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FF5E2-3415-42A8-B393-B41B11710870}" type="datetimeFigureOut">
              <a:rPr lang="ru-RU" smtClean="0"/>
              <a:t>27.11.2022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5923-0648-4B4B-A706-78645129B25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FF5E2-3415-42A8-B393-B41B11710870}" type="datetimeFigureOut">
              <a:rPr lang="ru-RU" smtClean="0"/>
              <a:t>27.11.2022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5923-0648-4B4B-A706-78645129B25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FF5E2-3415-42A8-B393-B41B11710870}" type="datetimeFigureOut">
              <a:rPr lang="ru-RU" smtClean="0"/>
              <a:t>27.11.2022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5923-0648-4B4B-A706-78645129B25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7FF5E2-3415-42A8-B393-B41B11710870}" type="datetimeFigureOut">
              <a:rPr lang="ru-RU" smtClean="0"/>
              <a:t>27.11.2022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F5923-0648-4B4B-A706-78645129B257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1\Downloads\&#1052;&#1040;&#1052;&#1040;%20&#1085;&#1072;%20&#1089;&#1074;&#1077;&#1090;&#1077;%20&#1089;&#1083;&#1086;&#1074;&#1072;%20&#1085;&#1077;&#1090;%20&#1056;&#1086;&#1076;&#1085;&#1077;&#1077;%20&#1080;%20&#1044;&#1086;&#1088;&#1086;&#1078;&#1077;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Users\1\Desktop\image173-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88456" cy="6858000"/>
          </a:xfrm>
          <a:prstGeom prst="rect">
            <a:avLst/>
          </a:prstGeom>
          <a:noFill/>
        </p:spPr>
      </p:pic>
      <p:pic>
        <p:nvPicPr>
          <p:cNvPr id="1026" name="Picture 2" descr="C:\Users\1\Desktop\10.jf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428604"/>
            <a:ext cx="5643602" cy="1470025"/>
          </a:xfrm>
        </p:spPr>
        <p:txBody>
          <a:bodyPr>
            <a:normAutofit/>
          </a:bodyPr>
          <a:lstStyle/>
          <a:p>
            <a:r>
              <a:rPr lang="ru-RU" sz="72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С днём матери!</a:t>
            </a:r>
            <a:endParaRPr lang="ru-RU" sz="7200" b="1" dirty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44" y="1857364"/>
            <a:ext cx="5214974" cy="257176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Этот праздник –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праздник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 вечности:</a:t>
            </a:r>
          </a:p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Из поколения в поколение</a:t>
            </a:r>
          </a:p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Для каждого человека</a:t>
            </a:r>
          </a:p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Мама – самый главный человек в жизни!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5" name="Сердце 4"/>
          <p:cNvSpPr/>
          <p:nvPr/>
        </p:nvSpPr>
        <p:spPr>
          <a:xfrm>
            <a:off x="4500562" y="4786322"/>
            <a:ext cx="714380" cy="571504"/>
          </a:xfrm>
          <a:prstGeom prst="hear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ердце 5"/>
          <p:cNvSpPr/>
          <p:nvPr/>
        </p:nvSpPr>
        <p:spPr>
          <a:xfrm rot="21181172">
            <a:off x="4100754" y="4250547"/>
            <a:ext cx="619207" cy="512041"/>
          </a:xfrm>
          <a:prstGeom prst="hear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ердце 6"/>
          <p:cNvSpPr/>
          <p:nvPr/>
        </p:nvSpPr>
        <p:spPr>
          <a:xfrm rot="21367277">
            <a:off x="4023189" y="5455185"/>
            <a:ext cx="790012" cy="697707"/>
          </a:xfrm>
          <a:prstGeom prst="hear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МАМА на свете слова нет Роднее и Дороже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214282" y="628652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1\Desktop\image173-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6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72132" y="642918"/>
            <a:ext cx="3286148" cy="2786082"/>
          </a:xfrm>
        </p:spPr>
        <p:txBody>
          <a:bodyPr>
            <a:normAutofit fontScale="90000"/>
          </a:bodyPr>
          <a:lstStyle/>
          <a:p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Ты – рядом, и всё прекрасно:</a:t>
            </a:r>
            <a:r>
              <a:rPr lang="ru-RU" sz="2700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/>
            </a:r>
            <a:br>
              <a:rPr lang="ru-RU" sz="2700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И дождь, и холодный ветер.</a:t>
            </a:r>
            <a:r>
              <a:rPr lang="ru-RU" sz="2700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/>
            </a:r>
            <a:br>
              <a:rPr lang="ru-RU" sz="2700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Спасибо тебе, моя мама</a:t>
            </a:r>
            <a:r>
              <a:rPr lang="ru-RU" sz="2700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/>
            </a:r>
            <a:br>
              <a:rPr lang="ru-RU" sz="2700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За то что ты есть у меня!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10242" name="Picture 2" descr="C:\Users\1\Desktop\мама\20221125_13261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b="6032"/>
          <a:stretch>
            <a:fillRect/>
          </a:stretch>
        </p:blipFill>
        <p:spPr bwMode="auto">
          <a:xfrm>
            <a:off x="642910" y="642918"/>
            <a:ext cx="5000660" cy="2643206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3" name="Picture 3" descr="C:\Users\1\Desktop\мама\20221125_13274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3500438"/>
            <a:ext cx="6227739" cy="2812085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Сердце 7"/>
          <p:cNvSpPr/>
          <p:nvPr/>
        </p:nvSpPr>
        <p:spPr>
          <a:xfrm rot="21118550">
            <a:off x="6656353" y="3310851"/>
            <a:ext cx="1469549" cy="1307867"/>
          </a:xfrm>
          <a:prstGeom prst="hear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ердце 8"/>
          <p:cNvSpPr/>
          <p:nvPr/>
        </p:nvSpPr>
        <p:spPr>
          <a:xfrm rot="21118550">
            <a:off x="509103" y="2953134"/>
            <a:ext cx="1458341" cy="1255747"/>
          </a:xfrm>
          <a:prstGeom prst="hear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Tm="11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1\Desktop\image173-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6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642918"/>
            <a:ext cx="2971792" cy="1368412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МАМА! Первое слово,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/>
            </a:r>
            <a:br>
              <a:rPr lang="ru-RU" sz="2400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Главное слово в каждой судьбе!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11266" name="Picture 2" descr="C:\Users\1\Desktop\мама\20221125_13283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928802"/>
            <a:ext cx="2786082" cy="4324078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267" name="Picture 3" descr="C:\Users\1\Desktop\мама\20221125_13294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9058" y="402084"/>
            <a:ext cx="4733430" cy="3245289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 descr="C:\Users\1\Desktop\мама\20221125_1330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19504" y="3714752"/>
            <a:ext cx="4699034" cy="2643206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Сердце 8"/>
          <p:cNvSpPr/>
          <p:nvPr/>
        </p:nvSpPr>
        <p:spPr>
          <a:xfrm rot="21118550">
            <a:off x="2778235" y="1861326"/>
            <a:ext cx="1149893" cy="992207"/>
          </a:xfrm>
          <a:prstGeom prst="hear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ердце 9"/>
          <p:cNvSpPr/>
          <p:nvPr/>
        </p:nvSpPr>
        <p:spPr>
          <a:xfrm rot="359384">
            <a:off x="7681636" y="5615500"/>
            <a:ext cx="871320" cy="770117"/>
          </a:xfrm>
          <a:prstGeom prst="hear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Tm="10969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1\Desktop\image173-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6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3614734" cy="1368412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Много мам на белом свете,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/>
            </a:r>
            <a:br>
              <a:rPr lang="ru-RU" sz="2400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Всей душой их любят дети.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/>
            </a:r>
            <a:br>
              <a:rPr lang="ru-RU" sz="2400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</a:br>
            <a:endParaRPr lang="ru-RU" sz="2400" dirty="0">
              <a:solidFill>
                <a:schemeClr val="accent2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12291" name="Picture 3" descr="C:\Users\1\Desktop\мама\20221125_13285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428604"/>
            <a:ext cx="4219239" cy="2928958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92" name="Picture 4" descr="C:\Users\1\Desktop\мама\20221125_13292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3500438"/>
            <a:ext cx="5181609" cy="2914654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3" descr="C:\Users\1\Desktop\мама\20221125_1333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1643050"/>
            <a:ext cx="2545854" cy="4525963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Сердце 11"/>
          <p:cNvSpPr/>
          <p:nvPr/>
        </p:nvSpPr>
        <p:spPr>
          <a:xfrm rot="21118550">
            <a:off x="3084453" y="1882091"/>
            <a:ext cx="1469549" cy="1307867"/>
          </a:xfrm>
          <a:prstGeom prst="hear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ердце 12"/>
          <p:cNvSpPr/>
          <p:nvPr/>
        </p:nvSpPr>
        <p:spPr>
          <a:xfrm rot="21118550">
            <a:off x="3994800" y="5366682"/>
            <a:ext cx="1222501" cy="1027665"/>
          </a:xfrm>
          <a:prstGeom prst="hear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ердце 13"/>
          <p:cNvSpPr/>
          <p:nvPr/>
        </p:nvSpPr>
        <p:spPr>
          <a:xfrm rot="448807">
            <a:off x="7222646" y="518693"/>
            <a:ext cx="1469549" cy="1307867"/>
          </a:xfrm>
          <a:prstGeom prst="hear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Tm="11438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C:\Users\1\Desktop\image173-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6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0986366">
            <a:off x="4721607" y="4366797"/>
            <a:ext cx="4614866" cy="2098181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Только мама есть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одна, </a:t>
            </a:r>
            <a:b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Всех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дороже мне она!</a:t>
            </a:r>
            <a:b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Кто она? Отвечу я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: </a:t>
            </a:r>
            <a:b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Это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мамочка моя!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13316" name="Picture 4" descr="C:\Users\1\Desktop\мама\20221125_13302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r="4480"/>
          <a:stretch>
            <a:fillRect/>
          </a:stretch>
        </p:blipFill>
        <p:spPr bwMode="auto">
          <a:xfrm rot="20838612">
            <a:off x="618725" y="800558"/>
            <a:ext cx="3623728" cy="2133958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317" name="Picture 5" descr="C:\Users\1\Desktop\мама\20221125_1331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t="17143"/>
          <a:stretch>
            <a:fillRect/>
          </a:stretch>
        </p:blipFill>
        <p:spPr bwMode="auto">
          <a:xfrm rot="20947047">
            <a:off x="3814050" y="1868749"/>
            <a:ext cx="4877796" cy="2273401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2" descr="C:\Users\1\Desktop\мама\20221125_133113.jpg"/>
          <p:cNvPicPr>
            <a:picLocks noChangeAspect="1" noChangeArrowheads="1"/>
          </p:cNvPicPr>
          <p:nvPr/>
        </p:nvPicPr>
        <p:blipFill>
          <a:blip r:embed="rId5" cstate="print"/>
          <a:srcRect t="34210"/>
          <a:stretch>
            <a:fillRect/>
          </a:stretch>
        </p:blipFill>
        <p:spPr bwMode="auto">
          <a:xfrm rot="20930593">
            <a:off x="512325" y="3763338"/>
            <a:ext cx="4392744" cy="2032882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Сердце 12"/>
          <p:cNvSpPr/>
          <p:nvPr/>
        </p:nvSpPr>
        <p:spPr>
          <a:xfrm rot="402165">
            <a:off x="4776004" y="476852"/>
            <a:ext cx="2136473" cy="1462106"/>
          </a:xfrm>
          <a:prstGeom prst="hear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Tm="11016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C:\Users\1\Desktop\image173-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6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4876" y="714356"/>
            <a:ext cx="4143404" cy="1714512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Мама нас ласкает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, Солнце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согревает.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/>
            </a:r>
            <a:br>
              <a:rPr lang="ru-RU" sz="2400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Солнце, как и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мама, Лишь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одно бывает!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400" dirty="0">
                <a:solidFill>
                  <a:schemeClr val="accent2">
                    <a:lumMod val="50000"/>
                  </a:schemeClr>
                </a:solidFill>
              </a:rPr>
            </a:b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4339" name="Picture 3" descr="C:\Users\1\Desktop\мама\20221125_13333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r="4594" b="3717"/>
          <a:stretch>
            <a:fillRect/>
          </a:stretch>
        </p:blipFill>
        <p:spPr bwMode="auto">
          <a:xfrm>
            <a:off x="6357950" y="2357430"/>
            <a:ext cx="2143140" cy="3845046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340" name="Picture 4" descr="C:\Users\1\Desktop\мама\20221125_13341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r="4688"/>
          <a:stretch>
            <a:fillRect/>
          </a:stretch>
        </p:blipFill>
        <p:spPr bwMode="auto">
          <a:xfrm>
            <a:off x="1357290" y="3929066"/>
            <a:ext cx="4000528" cy="2360967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3" descr="C:\Users\1\Desktop\мама\20221125_133452.jpg"/>
          <p:cNvPicPr>
            <a:picLocks noChangeAspect="1" noChangeArrowheads="1"/>
          </p:cNvPicPr>
          <p:nvPr/>
        </p:nvPicPr>
        <p:blipFill>
          <a:blip r:embed="rId5" cstate="print"/>
          <a:srcRect l="7974" r="19054"/>
          <a:stretch>
            <a:fillRect/>
          </a:stretch>
        </p:blipFill>
        <p:spPr bwMode="auto">
          <a:xfrm rot="20991459">
            <a:off x="783131" y="860562"/>
            <a:ext cx="3524330" cy="2716671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Сердце 11"/>
          <p:cNvSpPr/>
          <p:nvPr/>
        </p:nvSpPr>
        <p:spPr>
          <a:xfrm rot="21118550">
            <a:off x="4687837" y="2024967"/>
            <a:ext cx="1469549" cy="1307867"/>
          </a:xfrm>
          <a:prstGeom prst="hear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Tm="11109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C:\Users\1\Desktop\image173-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6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29190" y="714356"/>
            <a:ext cx="3714776" cy="2071702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Протяну я руки к маме,</a:t>
            </a:r>
            <a:b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Нежно-нежно обниму,</a:t>
            </a:r>
            <a:b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Пусть моя мамуля знает:</a:t>
            </a:r>
            <a:b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Всех сильней ее люблю!</a:t>
            </a:r>
            <a:r>
              <a:rPr lang="ru-RU" sz="2000" b="1" dirty="0"/>
              <a:t/>
            </a:r>
            <a:br>
              <a:rPr lang="ru-RU" sz="2000" b="1" dirty="0"/>
            </a:br>
            <a:endParaRPr lang="ru-RU" sz="2000" dirty="0"/>
          </a:p>
        </p:txBody>
      </p:sp>
      <p:pic>
        <p:nvPicPr>
          <p:cNvPr id="15362" name="Picture 2" descr="C:\Users\1\Desktop\мама\20221125_13343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t="7892" b="10031"/>
          <a:stretch>
            <a:fillRect/>
          </a:stretch>
        </p:blipFill>
        <p:spPr bwMode="auto">
          <a:xfrm>
            <a:off x="5857884" y="3143248"/>
            <a:ext cx="2714644" cy="3262574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 descr="C:\Users\1\Desktop\мама\20221125_1335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l="8726" r="9905"/>
          <a:stretch>
            <a:fillRect/>
          </a:stretch>
        </p:blipFill>
        <p:spPr bwMode="auto">
          <a:xfrm>
            <a:off x="714348" y="642918"/>
            <a:ext cx="4443566" cy="3071834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Сердце 9"/>
          <p:cNvSpPr/>
          <p:nvPr/>
        </p:nvSpPr>
        <p:spPr>
          <a:xfrm rot="20874645">
            <a:off x="933287" y="3642686"/>
            <a:ext cx="2214578" cy="1643074"/>
          </a:xfrm>
          <a:prstGeom prst="hear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ердце 10"/>
          <p:cNvSpPr/>
          <p:nvPr/>
        </p:nvSpPr>
        <p:spPr>
          <a:xfrm rot="20874645">
            <a:off x="2593430" y="5294573"/>
            <a:ext cx="1554157" cy="1053944"/>
          </a:xfrm>
          <a:prstGeom prst="hear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ердце 11"/>
          <p:cNvSpPr/>
          <p:nvPr/>
        </p:nvSpPr>
        <p:spPr>
          <a:xfrm rot="20628422">
            <a:off x="3725936" y="3913362"/>
            <a:ext cx="1614230" cy="1334571"/>
          </a:xfrm>
          <a:prstGeom prst="hear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Tm="11297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1\Desktop\image173-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6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2614602" cy="5083188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На свете добрых слов живёт не мало,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/>
            </a:r>
            <a:br>
              <a:rPr lang="ru-RU" sz="2800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Но всех добрее и нежней одно –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/>
            </a:r>
            <a:br>
              <a:rPr lang="ru-RU" sz="2800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Из двух слогов простое слово «МАМА»,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/>
            </a:r>
            <a:br>
              <a:rPr lang="ru-RU" sz="2800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И нету слов роднее, чем оно!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16387" name="Picture 3" descr="C:\Users\1\Desktop\мама\20221125_13363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571480"/>
            <a:ext cx="5516697" cy="2390583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3" descr="C:\Users\1\Desktop\мама\20221125_13371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3286124"/>
            <a:ext cx="5512498" cy="3100779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0875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1\Desktop\image173-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6" cy="6858000"/>
          </a:xfrm>
          <a:prstGeom prst="rect">
            <a:avLst/>
          </a:prstGeom>
          <a:noFill/>
        </p:spPr>
      </p:pic>
      <p:pic>
        <p:nvPicPr>
          <p:cNvPr id="18434" name="Picture 2" descr="C:\Users\1\Desktop\Den-Materi.-glavnay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8957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1203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1\Desktop\image173-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6" cy="6858000"/>
          </a:xfrm>
          <a:prstGeom prst="rect">
            <a:avLst/>
          </a:prstGeom>
          <a:noFill/>
        </p:spPr>
      </p:pic>
      <p:pic>
        <p:nvPicPr>
          <p:cNvPr id="2050" name="Picture 2" descr="C:\Users\1\Desktop\93548104.jpg"/>
          <p:cNvPicPr>
            <a:picLocks noChangeAspect="1" noChangeArrowheads="1"/>
          </p:cNvPicPr>
          <p:nvPr/>
        </p:nvPicPr>
        <p:blipFill>
          <a:blip r:embed="rId3"/>
          <a:srcRect r="1562" b="31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014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C:\Users\1\Desktop\image173-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6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24" y="285728"/>
            <a:ext cx="3357586" cy="2286016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Мама нас ласкает,</a:t>
            </a:r>
            <a:b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Солнце согревает.</a:t>
            </a:r>
            <a:b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Солнце, как и мама</a:t>
            </a:r>
            <a:b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Лишь одно бывает!</a:t>
            </a:r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ahnschrift Light SemiCondensed" pitchFamily="34" charset="0"/>
              </a:rPr>
              <a:t/>
            </a:r>
            <a:b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ahnschrift Light SemiCondensed" pitchFamily="34" charset="0"/>
              </a:rPr>
            </a:br>
            <a:endParaRPr lang="ru-RU" sz="2800" b="1" dirty="0">
              <a:solidFill>
                <a:schemeClr val="tx2">
                  <a:lumMod val="60000"/>
                  <a:lumOff val="40000"/>
                </a:schemeClr>
              </a:solidFill>
              <a:latin typeface="Bahnschrift Light SemiCondensed" pitchFamily="34" charset="0"/>
            </a:endParaRPr>
          </a:p>
        </p:txBody>
      </p:sp>
      <p:pic>
        <p:nvPicPr>
          <p:cNvPr id="3075" name="Picture 3" descr="C:\Users\1\Desktop\мама\20221125_13125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3357562"/>
            <a:ext cx="6225158" cy="2966297"/>
          </a:xfrm>
          <a:prstGeom prst="rect">
            <a:avLst/>
          </a:prstGeom>
          <a:ln w="38100" cap="sq">
            <a:solidFill>
              <a:schemeClr val="accent6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 descr="C:\Users\1\Desktop\мама\20221125_1315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12877">
            <a:off x="593121" y="688997"/>
            <a:ext cx="3872513" cy="2604809"/>
          </a:xfrm>
          <a:prstGeom prst="rect">
            <a:avLst/>
          </a:prstGeom>
          <a:ln w="38100" cap="sq">
            <a:solidFill>
              <a:schemeClr val="accent6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4" descr="C:\Users\1\Desktop\мама\20221125_13163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2214554"/>
            <a:ext cx="4038600" cy="2271712"/>
          </a:xfrm>
          <a:prstGeom prst="rect">
            <a:avLst/>
          </a:prstGeom>
          <a:ln w="38100" cap="sq">
            <a:solidFill>
              <a:schemeClr val="accent6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Сердце 11"/>
          <p:cNvSpPr/>
          <p:nvPr/>
        </p:nvSpPr>
        <p:spPr>
          <a:xfrm rot="21070043">
            <a:off x="2065826" y="3216084"/>
            <a:ext cx="1020787" cy="933218"/>
          </a:xfrm>
          <a:prstGeom prst="hear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ердце 12"/>
          <p:cNvSpPr/>
          <p:nvPr/>
        </p:nvSpPr>
        <p:spPr>
          <a:xfrm rot="21367277">
            <a:off x="7451638" y="5317987"/>
            <a:ext cx="957514" cy="686350"/>
          </a:xfrm>
          <a:prstGeom prst="hear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ердце 13"/>
          <p:cNvSpPr/>
          <p:nvPr/>
        </p:nvSpPr>
        <p:spPr>
          <a:xfrm rot="20816117">
            <a:off x="708093" y="5742919"/>
            <a:ext cx="957514" cy="686350"/>
          </a:xfrm>
          <a:prstGeom prst="hear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Tm="10891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C:\Users\1\Desktop\image173-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6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9058" y="428604"/>
            <a:ext cx="4572032" cy="3214710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Протяну я руки к маме,</a:t>
            </a:r>
            <a:b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Нежно-нежно обниму,</a:t>
            </a:r>
            <a:b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Пусть моя мамуля знает:</a:t>
            </a:r>
            <a:b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Всех сильней ее люблю!</a:t>
            </a:r>
            <a:b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Дружно скажут все-все дети:</a:t>
            </a:r>
            <a:b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Мама — лучшая на свете!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 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9" name="Picture 2" descr="C:\Users\1\Desktop\мама\20221125_13152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r="2712" b="15094"/>
          <a:stretch>
            <a:fillRect/>
          </a:stretch>
        </p:blipFill>
        <p:spPr bwMode="auto">
          <a:xfrm>
            <a:off x="571472" y="571480"/>
            <a:ext cx="3857652" cy="2143140"/>
          </a:xfrm>
          <a:prstGeom prst="rect">
            <a:avLst/>
          </a:prstGeom>
          <a:ln w="38100" cap="sq">
            <a:solidFill>
              <a:schemeClr val="accent6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3" descr="C:\Users\1\Desktop\мама\20221125_131527.jpg"/>
          <p:cNvPicPr>
            <a:picLocks noChangeAspect="1" noChangeArrowheads="1"/>
          </p:cNvPicPr>
          <p:nvPr/>
        </p:nvPicPr>
        <p:blipFill>
          <a:blip r:embed="rId4" cstate="print"/>
          <a:srcRect r="943" b="15094"/>
          <a:stretch>
            <a:fillRect/>
          </a:stretch>
        </p:blipFill>
        <p:spPr bwMode="auto">
          <a:xfrm>
            <a:off x="4357686" y="2571744"/>
            <a:ext cx="4429156" cy="2135486"/>
          </a:xfrm>
          <a:prstGeom prst="rect">
            <a:avLst/>
          </a:prstGeom>
          <a:ln w="38100" cap="sq">
            <a:solidFill>
              <a:schemeClr val="accent6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9" name="Picture 3" descr="C:\Users\1\Desktop\мама\20221125_13153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 r="1061" b="18798"/>
          <a:stretch>
            <a:fillRect/>
          </a:stretch>
        </p:blipFill>
        <p:spPr bwMode="auto">
          <a:xfrm>
            <a:off x="1571604" y="4214818"/>
            <a:ext cx="4924217" cy="2273311"/>
          </a:xfrm>
          <a:prstGeom prst="rect">
            <a:avLst/>
          </a:prstGeom>
          <a:ln w="38100" cap="sq">
            <a:solidFill>
              <a:schemeClr val="accent6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Сердце 11"/>
          <p:cNvSpPr/>
          <p:nvPr/>
        </p:nvSpPr>
        <p:spPr>
          <a:xfrm rot="21367277">
            <a:off x="522152" y="3031971"/>
            <a:ext cx="957514" cy="686350"/>
          </a:xfrm>
          <a:prstGeom prst="hear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ердце 12"/>
          <p:cNvSpPr/>
          <p:nvPr/>
        </p:nvSpPr>
        <p:spPr>
          <a:xfrm rot="21367277">
            <a:off x="2093788" y="3460599"/>
            <a:ext cx="957514" cy="686350"/>
          </a:xfrm>
          <a:prstGeom prst="hear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ердце 13"/>
          <p:cNvSpPr/>
          <p:nvPr/>
        </p:nvSpPr>
        <p:spPr>
          <a:xfrm rot="21367277">
            <a:off x="3236796" y="2531906"/>
            <a:ext cx="957514" cy="686350"/>
          </a:xfrm>
          <a:prstGeom prst="hear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ердце 14"/>
          <p:cNvSpPr/>
          <p:nvPr/>
        </p:nvSpPr>
        <p:spPr>
          <a:xfrm rot="21367277">
            <a:off x="7451637" y="5389425"/>
            <a:ext cx="957514" cy="686350"/>
          </a:xfrm>
          <a:prstGeom prst="hear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ердце 15"/>
          <p:cNvSpPr/>
          <p:nvPr/>
        </p:nvSpPr>
        <p:spPr>
          <a:xfrm rot="21367277">
            <a:off x="7737389" y="745955"/>
            <a:ext cx="957514" cy="686350"/>
          </a:xfrm>
          <a:prstGeom prst="hear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Tm="10375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C:\Users\1\Desktop\image173-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6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714356"/>
            <a:ext cx="4114800" cy="1868478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Мама – это зелень лета,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/>
            </a:r>
            <a:br>
              <a:rPr lang="ru-RU" sz="2800" dirty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Это снег, осенний лист,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/>
            </a:r>
            <a:br>
              <a:rPr lang="ru-RU" sz="2800" dirty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Мама – это лучик света,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/>
            </a:r>
            <a:br>
              <a:rPr lang="ru-RU" sz="2800" dirty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Мама – это значит жизнь!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5125" name="Picture 5" descr="C:\Users\1\Desktop\мама\20221125_13172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571480"/>
            <a:ext cx="4181476" cy="2827546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6" name="Picture 6" descr="C:\Users\1\Desktop\мама\20221125_13172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l="7833" t="4103" r="7105" b="9084"/>
          <a:stretch>
            <a:fillRect/>
          </a:stretch>
        </p:blipFill>
        <p:spPr bwMode="auto">
          <a:xfrm>
            <a:off x="1000100" y="2500306"/>
            <a:ext cx="2500330" cy="3526106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2" descr="C:\Users\1\Desktop\мама\20221125_1318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1934" y="3571876"/>
            <a:ext cx="4467228" cy="2865292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Сердце 17"/>
          <p:cNvSpPr/>
          <p:nvPr/>
        </p:nvSpPr>
        <p:spPr>
          <a:xfrm rot="21367277">
            <a:off x="3808299" y="2960533"/>
            <a:ext cx="957514" cy="686350"/>
          </a:xfrm>
          <a:prstGeom prst="hear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ердце 18"/>
          <p:cNvSpPr/>
          <p:nvPr/>
        </p:nvSpPr>
        <p:spPr>
          <a:xfrm rot="21367277">
            <a:off x="236399" y="5818053"/>
            <a:ext cx="957514" cy="686350"/>
          </a:xfrm>
          <a:prstGeom prst="hear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ердце 19"/>
          <p:cNvSpPr/>
          <p:nvPr/>
        </p:nvSpPr>
        <p:spPr>
          <a:xfrm rot="21367277">
            <a:off x="7808828" y="3317723"/>
            <a:ext cx="957514" cy="686350"/>
          </a:xfrm>
          <a:prstGeom prst="hear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Tm="10922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C:\Users\1\Desktop\image173-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6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500042"/>
            <a:ext cx="6858048" cy="92871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Поздравим наших милых мам!</a:t>
            </a:r>
            <a:b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Пусть расцветают, как цветы!</a:t>
            </a:r>
            <a:endParaRPr lang="ru-RU" sz="3600" dirty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7171" name="Picture 3" descr="C:\Users\1\Desktop\мама\20221125_13185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500174"/>
            <a:ext cx="4038600" cy="2470212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2" name="Picture 4" descr="C:\Users\1\Desktop\мама\20221125_13194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1643050"/>
            <a:ext cx="3786214" cy="2271712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3" descr="C:\Users\1\Desktop\мама\20221125_1319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0298" y="4143380"/>
            <a:ext cx="4279959" cy="2407476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Сердце 12"/>
          <p:cNvSpPr/>
          <p:nvPr/>
        </p:nvSpPr>
        <p:spPr>
          <a:xfrm rot="471414">
            <a:off x="6990318" y="4580335"/>
            <a:ext cx="1233999" cy="975227"/>
          </a:xfrm>
          <a:prstGeom prst="hear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ердце 13"/>
          <p:cNvSpPr/>
          <p:nvPr/>
        </p:nvSpPr>
        <p:spPr>
          <a:xfrm rot="21048089">
            <a:off x="712599" y="4442497"/>
            <a:ext cx="1309645" cy="1132196"/>
          </a:xfrm>
          <a:prstGeom prst="hear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ердце 14"/>
          <p:cNvSpPr/>
          <p:nvPr/>
        </p:nvSpPr>
        <p:spPr>
          <a:xfrm rot="21367277">
            <a:off x="736466" y="603080"/>
            <a:ext cx="957514" cy="686350"/>
          </a:xfrm>
          <a:prstGeom prst="hear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Tm="10984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C:\Users\1\Desktop\image173-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6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329114" cy="114300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Мама пахнет добротою,</a:t>
            </a:r>
            <a:b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Сладким медом,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молоком!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6149" name="Picture 5" descr="C:\Users\1\Desktop\мама\20221125_13201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9905" r="24646"/>
          <a:stretch>
            <a:fillRect/>
          </a:stretch>
        </p:blipFill>
        <p:spPr bwMode="auto">
          <a:xfrm>
            <a:off x="4071934" y="3571876"/>
            <a:ext cx="3214710" cy="2762893"/>
          </a:xfrm>
          <a:prstGeom prst="rect">
            <a:avLst/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50" name="Picture 6" descr="C:\Users\1\Desktop\мама\20221125_13195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642918"/>
            <a:ext cx="3714776" cy="2700436"/>
          </a:xfrm>
          <a:prstGeom prst="rect">
            <a:avLst/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2" descr="C:\Users\1\Desktop\мама\20221125_132025.jpg"/>
          <p:cNvPicPr>
            <a:picLocks noChangeAspect="1" noChangeArrowheads="1"/>
          </p:cNvPicPr>
          <p:nvPr/>
        </p:nvPicPr>
        <p:blipFill>
          <a:blip r:embed="rId5" cstate="print"/>
          <a:srcRect t="11996"/>
          <a:stretch>
            <a:fillRect/>
          </a:stretch>
        </p:blipFill>
        <p:spPr bwMode="auto">
          <a:xfrm>
            <a:off x="642910" y="1357298"/>
            <a:ext cx="2991805" cy="3983047"/>
          </a:xfrm>
          <a:prstGeom prst="rect">
            <a:avLst/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Сердце 14"/>
          <p:cNvSpPr/>
          <p:nvPr/>
        </p:nvSpPr>
        <p:spPr>
          <a:xfrm rot="21118550">
            <a:off x="3441643" y="1739216"/>
            <a:ext cx="1469549" cy="1307867"/>
          </a:xfrm>
          <a:prstGeom prst="hear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ердце 15"/>
          <p:cNvSpPr/>
          <p:nvPr/>
        </p:nvSpPr>
        <p:spPr>
          <a:xfrm rot="471414">
            <a:off x="7490384" y="4223146"/>
            <a:ext cx="1233999" cy="975227"/>
          </a:xfrm>
          <a:prstGeom prst="hear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ердце 16"/>
          <p:cNvSpPr/>
          <p:nvPr/>
        </p:nvSpPr>
        <p:spPr>
          <a:xfrm rot="21118550">
            <a:off x="1690238" y="5631183"/>
            <a:ext cx="897789" cy="739169"/>
          </a:xfrm>
          <a:prstGeom prst="hear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Tm="11656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1\Desktop\image173-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6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642918"/>
            <a:ext cx="3643338" cy="114300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Рядом, мамочка,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с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тобою</a:t>
            </a:r>
            <a:b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Все тревоги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нипочем!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8195" name="Picture 3" descr="C:\Users\1\Desktop\мама\20221125_13203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2214554"/>
            <a:ext cx="2592243" cy="3829064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6" name="Picture 4" descr="C:\Users\1\Desktop\мама\20221125_13220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928670"/>
            <a:ext cx="4038600" cy="2655710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2" descr="C:\Users\1\Desktop\мама\20221125_1322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929066"/>
            <a:ext cx="4038600" cy="2271712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Сердце 10"/>
          <p:cNvSpPr/>
          <p:nvPr/>
        </p:nvSpPr>
        <p:spPr>
          <a:xfrm rot="21118550">
            <a:off x="2946647" y="3320085"/>
            <a:ext cx="1607630" cy="1390207"/>
          </a:xfrm>
          <a:prstGeom prst="hear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ердце 11"/>
          <p:cNvSpPr/>
          <p:nvPr/>
        </p:nvSpPr>
        <p:spPr>
          <a:xfrm rot="21118550">
            <a:off x="766544" y="3351961"/>
            <a:ext cx="1000666" cy="818013"/>
          </a:xfrm>
          <a:prstGeom prst="hear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ердце 12"/>
          <p:cNvSpPr/>
          <p:nvPr/>
        </p:nvSpPr>
        <p:spPr>
          <a:xfrm rot="258584">
            <a:off x="7538144" y="3395962"/>
            <a:ext cx="1060706" cy="1029600"/>
          </a:xfrm>
          <a:prstGeom prst="hear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Tm="10938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:\Users\1\Desktop\image173-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8456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714356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Поздравим наших милых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мам! Пусть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расцветают, как цветы!</a:t>
            </a:r>
            <a:b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Они заботу дарят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нам, и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много-много красоты!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/>
            </a:r>
            <a:br>
              <a:rPr lang="ru-RU" sz="2400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</a:br>
            <a:endParaRPr lang="ru-RU" sz="2400" dirty="0">
              <a:solidFill>
                <a:schemeClr val="accent2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9219" name="Picture 3" descr="C:\Users\1\Desktop\мама\20221125_13205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5068" r="9498"/>
          <a:stretch>
            <a:fillRect/>
          </a:stretch>
        </p:blipFill>
        <p:spPr bwMode="auto">
          <a:xfrm>
            <a:off x="785786" y="1600200"/>
            <a:ext cx="3214710" cy="4525963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20" name="Picture 4" descr="C:\Users\1\Desktop\мама\20221125_13233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81969" y="1600200"/>
            <a:ext cx="3371062" cy="4525963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Сердце 9"/>
          <p:cNvSpPr/>
          <p:nvPr/>
        </p:nvSpPr>
        <p:spPr>
          <a:xfrm rot="21118550">
            <a:off x="3577241" y="1806577"/>
            <a:ext cx="1403518" cy="1198959"/>
          </a:xfrm>
          <a:prstGeom prst="hear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ердце 10"/>
          <p:cNvSpPr/>
          <p:nvPr/>
        </p:nvSpPr>
        <p:spPr>
          <a:xfrm rot="21118550">
            <a:off x="3719046" y="3303323"/>
            <a:ext cx="1352723" cy="1180047"/>
          </a:xfrm>
          <a:prstGeom prst="hear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ердце 11"/>
          <p:cNvSpPr/>
          <p:nvPr/>
        </p:nvSpPr>
        <p:spPr>
          <a:xfrm rot="21118550">
            <a:off x="3918772" y="4802098"/>
            <a:ext cx="1317513" cy="968578"/>
          </a:xfrm>
          <a:prstGeom prst="hear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Tm="11031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112</Words>
  <Application>Microsoft Office PowerPoint</Application>
  <PresentationFormat>Экран (4:3)</PresentationFormat>
  <Paragraphs>19</Paragraphs>
  <Slides>17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 днём матери!</vt:lpstr>
      <vt:lpstr>Слайд 2</vt:lpstr>
      <vt:lpstr>Мама нас ласкает, Солнце согревает. Солнце, как и мама Лишь одно бывает! </vt:lpstr>
      <vt:lpstr>Протяну я руки к маме, Нежно-нежно обниму, Пусть моя мамуля знает: Всех сильней ее люблю! Дружно скажут все-все дети: Мама — лучшая на свете!   </vt:lpstr>
      <vt:lpstr>Мама – это зелень лета, Это снег, осенний лист, Мама – это лучик света, Мама – это значит жизнь! </vt:lpstr>
      <vt:lpstr>Поздравим наших милых мам! Пусть расцветают, как цветы!</vt:lpstr>
      <vt:lpstr>Мама пахнет добротою, Сладким медом, молоком!</vt:lpstr>
      <vt:lpstr>Рядом, мамочка, с тобою Все тревоги нипочем!</vt:lpstr>
      <vt:lpstr>Поздравим наших милых мам! Пусть расцветают, как цветы! Они заботу дарят нам, и много-много красоты! </vt:lpstr>
      <vt:lpstr>Ты – рядом, и всё прекрасно: И дождь, и холодный ветер. Спасибо тебе, моя мама За то что ты есть у меня! </vt:lpstr>
      <vt:lpstr>МАМА! Первое слово, Главное слово в каждой судьбе!</vt:lpstr>
      <vt:lpstr>Много мам на белом свете, Всей душой их любят дети. </vt:lpstr>
      <vt:lpstr>Только мама есть одна,  Всех дороже мне она! Кто она? Отвечу я:  Это мамочка моя! </vt:lpstr>
      <vt:lpstr>Мама нас ласкает, Солнце согревает. Солнце, как и мама, Лишь одно бывает! </vt:lpstr>
      <vt:lpstr>Протяну я руки к маме, Нежно-нежно обниму, Пусть моя мамуля знает: Всех сильней ее люблю! </vt:lpstr>
      <vt:lpstr>На свете добрых слов живёт не мало, Но всех добрее и нежней одно – Из двух слогов простое слово «МАМА», И нету слов роднее, чем оно! 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 днём матери!</dc:title>
  <dc:creator>1</dc:creator>
  <cp:lastModifiedBy>1</cp:lastModifiedBy>
  <cp:revision>18</cp:revision>
  <dcterms:created xsi:type="dcterms:W3CDTF">2022-11-27T15:12:08Z</dcterms:created>
  <dcterms:modified xsi:type="dcterms:W3CDTF">2022-11-27T18:11:24Z</dcterms:modified>
</cp:coreProperties>
</file>