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D35FB"/>
    <a:srgbClr val="FF0000"/>
    <a:srgbClr val="000000"/>
    <a:srgbClr val="D60093"/>
    <a:srgbClr val="008000"/>
    <a:srgbClr val="FEFED6"/>
    <a:srgbClr val="33CC33"/>
    <a:srgbClr val="FFF90B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F4A88F-0BE9-4B44-9B65-2AB11EE227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03F14-BE9D-43BC-AA0D-60094BBE7E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EFC474-86F9-4750-91EB-2B0A6BDE06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8F32D0-1B4F-4357-B284-30653D6AC3E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4C6178-C480-4695-944D-39A656B2ABA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021158-CFB2-4CC9-AB97-D0F2140971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C3C2A3-DA45-499E-A7BE-47ADA32DE1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FA104E-4B10-4B70-BEFA-055C3DDFB9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717BA-AC44-466B-B144-8CD63F2BF99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6CD643-A925-4FBC-9C0E-6BC5CE2726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82CF3E8-E9B5-453D-9F5B-D29587D579C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A41880-545A-4595-8E4D-5255FAB853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2eb73d9185723aef6145085190e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20031"/>
            <a:ext cx="6840760" cy="4448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Физкультурные досуги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«Осень к нам пришла»!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4D35F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4D35F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4D35FB"/>
                </a:solidFill>
                <a:latin typeface="Arial Black" pitchFamily="34" charset="0"/>
              </a:rPr>
              <a:t>Веселые </a:t>
            </a:r>
            <a:r>
              <a:rPr lang="ru-RU" sz="2000" dirty="0" smtClean="0">
                <a:solidFill>
                  <a:srgbClr val="4D35FB"/>
                </a:solidFill>
                <a:latin typeface="Arial Black" pitchFamily="34" charset="0"/>
              </a:rPr>
              <a:t>смайлики за дружбу!</a:t>
            </a:r>
            <a:endParaRPr lang="ru-RU" sz="2000" dirty="0">
              <a:solidFill>
                <a:srgbClr val="4D35FB"/>
              </a:solidFill>
              <a:latin typeface="Arial Black" pitchFamily="34" charset="0"/>
            </a:endParaRPr>
          </a:p>
        </p:txBody>
      </p:sp>
      <p:pic>
        <p:nvPicPr>
          <p:cNvPr id="23554" name="Picture 2" descr="C:\Users\дом\Desktop\фотоколлаж\IMG_20221025_1054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4664"/>
            <a:ext cx="2916325" cy="3888432"/>
          </a:xfrm>
          <a:prstGeom prst="rect">
            <a:avLst/>
          </a:prstGeom>
          <a:noFill/>
        </p:spPr>
      </p:pic>
      <p:pic>
        <p:nvPicPr>
          <p:cNvPr id="23555" name="Picture 3" descr="C:\Users\дом\Desktop\фотоколлаж\IMG_20221025_1057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На </a:t>
            </a: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полянке зайчики играют</a:t>
            </a:r>
            <a:b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И нас попрыгать с ними приглашают! </a:t>
            </a:r>
            <a:endParaRPr lang="ru-RU" sz="1800" dirty="0">
              <a:solidFill>
                <a:srgbClr val="4D35FB"/>
              </a:solidFill>
              <a:latin typeface="Arial Black" pitchFamily="34" charset="0"/>
            </a:endParaRPr>
          </a:p>
        </p:txBody>
      </p:sp>
      <p:pic>
        <p:nvPicPr>
          <p:cNvPr id="10" name="Содержимое 9" descr="IMG-20221024-WA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2592288" cy="4572000"/>
          </a:xfrm>
        </p:spPr>
      </p:pic>
      <p:pic>
        <p:nvPicPr>
          <p:cNvPr id="15363" name="Picture 3" descr="C:\Users\дом\Desktop\фотоколлаж\IMG-20221024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2592288" cy="4697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фотоколлаж\IMG-20221024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286000" cy="4572000"/>
          </a:xfrm>
          <a:prstGeom prst="rect">
            <a:avLst/>
          </a:prstGeom>
          <a:noFill/>
        </p:spPr>
      </p:pic>
      <p:pic>
        <p:nvPicPr>
          <p:cNvPr id="16387" name="Picture 3" descr="C:\Users\дом\Desktop\фотоколлаж\IMG-20221024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223224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Зайки скачут, скок-скок-скок,</a:t>
            </a:r>
            <a:b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На осенний на лужок.</a:t>
            </a:r>
            <a:b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Травку щиплют, </a:t>
            </a:r>
            <a:b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Слушают, не идет ли волк!</a:t>
            </a:r>
            <a:endParaRPr lang="ru-RU" sz="1800" dirty="0">
              <a:solidFill>
                <a:srgbClr val="4D35FB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дом\Desktop\фотоколлаж\IMG-20221024-WA0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31046" cy="2087113"/>
          </a:xfrm>
          <a:prstGeom prst="rect">
            <a:avLst/>
          </a:prstGeom>
          <a:noFill/>
        </p:spPr>
      </p:pic>
      <p:pic>
        <p:nvPicPr>
          <p:cNvPr id="17411" name="Picture 3" descr="C:\Users\дом\Desktop\фотоколлаж\IMG-20221024-WA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4885032" cy="2253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Разминка и полоса препятствий</a:t>
            </a:r>
            <a:endParaRPr lang="ru-RU" sz="1800" dirty="0">
              <a:solidFill>
                <a:srgbClr val="4D35FB"/>
              </a:solidFill>
              <a:latin typeface="Arial Black" pitchFamily="34" charset="0"/>
            </a:endParaRPr>
          </a:p>
        </p:txBody>
      </p:sp>
      <p:pic>
        <p:nvPicPr>
          <p:cNvPr id="18434" name="Picture 2" descr="C:\Users\дом\Desktop\фотоколлаж\IMG-20221025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880320" cy="3840426"/>
          </a:xfrm>
          <a:prstGeom prst="rect">
            <a:avLst/>
          </a:prstGeom>
          <a:noFill/>
        </p:spPr>
      </p:pic>
      <p:pic>
        <p:nvPicPr>
          <p:cNvPr id="18435" name="Picture 3" descr="C:\Users\дом\Desktop\фотоколлаж\IMG-20221025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ом\Desktop\фотоколлаж\IMG-20221025-WA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90563"/>
            <a:ext cx="4036714" cy="2522413"/>
          </a:xfrm>
          <a:prstGeom prst="rect">
            <a:avLst/>
          </a:prstGeom>
          <a:noFill/>
        </p:spPr>
      </p:pic>
      <p:pic>
        <p:nvPicPr>
          <p:cNvPr id="19459" name="Picture 3" descr="C:\Users\дом\Desktop\фотоколлаж\IMG-20221025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160240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rgbClr val="4D35FB"/>
                </a:solidFill>
                <a:latin typeface="Arial Black" pitchFamily="34" charset="0"/>
              </a:rPr>
              <a:t>Упражнения для глаз «Осенние листочки»</a:t>
            </a:r>
            <a:endParaRPr lang="ru-RU" sz="1800" dirty="0">
              <a:solidFill>
                <a:srgbClr val="4D35FB"/>
              </a:solidFill>
              <a:latin typeface="Arial Black" pitchFamily="34" charset="0"/>
            </a:endParaRPr>
          </a:p>
        </p:txBody>
      </p:sp>
      <p:pic>
        <p:nvPicPr>
          <p:cNvPr id="20482" name="Picture 2" descr="C:\Users\дом\Desktop\фотоколлаж\IMG-20221026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096344" cy="4128458"/>
          </a:xfrm>
          <a:prstGeom prst="rect">
            <a:avLst/>
          </a:prstGeom>
          <a:noFill/>
        </p:spPr>
      </p:pic>
      <p:pic>
        <p:nvPicPr>
          <p:cNvPr id="20483" name="Picture 3" descr="C:\Users\дом\Desktop\фотоколлаж\IMG-20221026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ом\Desktop\фотоколлаж\IMG-20221026-WA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2953439" cy="3937918"/>
          </a:xfrm>
          <a:prstGeom prst="rect">
            <a:avLst/>
          </a:prstGeom>
          <a:noFill/>
        </p:spPr>
      </p:pic>
      <p:pic>
        <p:nvPicPr>
          <p:cNvPr id="21507" name="Picture 3" descr="C:\Users\дом\Desktop\фотоколлаж\IMG-20221026-WA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ом\Desktop\фотоколлаж\IMG-20221026-WA0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4171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18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Физкультурные досуги  «Осень к нам пришла»!</vt:lpstr>
      <vt:lpstr>  На полянке зайчики играют И нас попрыгать с ними приглашают! </vt:lpstr>
      <vt:lpstr>Слайд 3</vt:lpstr>
      <vt:lpstr>Зайки скачут, скок-скок-скок, На осенний на лужок. Травку щиплют,  Слушают, не идет ли волк!</vt:lpstr>
      <vt:lpstr>Разминка и полоса препятствий</vt:lpstr>
      <vt:lpstr>Слайд 6</vt:lpstr>
      <vt:lpstr>Упражнения для глаз «Осенние листочки»</vt:lpstr>
      <vt:lpstr>Слайд 8</vt:lpstr>
      <vt:lpstr>Слайд 9</vt:lpstr>
      <vt:lpstr>  Веселые смайлики за дружбу!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на тему  "Роль детской книги в речевом развитии детей"</dc:title>
  <dc:creator>Admin</dc:creator>
  <cp:lastModifiedBy>ACER</cp:lastModifiedBy>
  <cp:revision>31</cp:revision>
  <dcterms:created xsi:type="dcterms:W3CDTF">2010-11-28T17:52:38Z</dcterms:created>
  <dcterms:modified xsi:type="dcterms:W3CDTF">2022-11-14T01:14:20Z</dcterms:modified>
</cp:coreProperties>
</file>