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8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69B363-8574-4E01-9782-C48A7F2B16CE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F289A2-2C06-4D8C-8B01-32ABC4DE97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756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B363-8574-4E01-9782-C48A7F2B16CE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89A2-2C06-4D8C-8B01-32ABC4DE9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25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B363-8574-4E01-9782-C48A7F2B16CE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89A2-2C06-4D8C-8B01-32ABC4DE9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017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B363-8574-4E01-9782-C48A7F2B16CE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89A2-2C06-4D8C-8B01-32ABC4DE9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17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B363-8574-4E01-9782-C48A7F2B16CE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89A2-2C06-4D8C-8B01-32ABC4DE97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950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B363-8574-4E01-9782-C48A7F2B16CE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89A2-2C06-4D8C-8B01-32ABC4DE9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602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B363-8574-4E01-9782-C48A7F2B16CE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89A2-2C06-4D8C-8B01-32ABC4DE9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366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B363-8574-4E01-9782-C48A7F2B16CE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89A2-2C06-4D8C-8B01-32ABC4DE9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87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B363-8574-4E01-9782-C48A7F2B16CE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89A2-2C06-4D8C-8B01-32ABC4DE9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59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B363-8574-4E01-9782-C48A7F2B16CE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89A2-2C06-4D8C-8B01-32ABC4DE9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711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9B363-8574-4E01-9782-C48A7F2B16CE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289A2-2C06-4D8C-8B01-32ABC4DE9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10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369B363-8574-4E01-9782-C48A7F2B16CE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3F289A2-2C06-4D8C-8B01-32ABC4DE9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135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542938" cy="694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324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43"/>
    </mc:Choice>
    <mc:Fallback>
      <p:transition spd="slow" advTm="214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День матери </a:t>
            </a:r>
            <a:r>
              <a:rPr lang="ru-RU" sz="2000" dirty="0"/>
              <a:t>не обходится без торжественных концертов. </a:t>
            </a:r>
            <a:r>
              <a:rPr lang="ru-RU" sz="2000" dirty="0" smtClean="0"/>
              <a:t>Мы с нашими детками решили устроить праздник, для наших дорогих, милых мамочек. Дети спели песню « Будем маме помогать».  И рассказали стихи.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7120" y="1824968"/>
            <a:ext cx="4455160" cy="4608659"/>
          </a:xfrm>
        </p:spPr>
      </p:pic>
    </p:spTree>
    <p:extLst>
      <p:ext uri="{BB962C8B-B14F-4D97-AF65-F5344CB8AC3E}">
        <p14:creationId xmlns:p14="http://schemas.microsoft.com/office/powerpoint/2010/main" xmlns="" val="25047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/>
              <a:t>Маму любят все на свете, </a:t>
            </a:r>
            <a:br>
              <a:rPr lang="ru-RU" sz="1800" b="1" i="1" dirty="0" smtClean="0"/>
            </a:br>
            <a:r>
              <a:rPr lang="ru-RU" sz="1800" b="1" i="1" dirty="0" smtClean="0"/>
              <a:t>Мама первый друг.</a:t>
            </a:r>
            <a:br>
              <a:rPr lang="ru-RU" sz="1800" b="1" i="1" dirty="0" smtClean="0"/>
            </a:br>
            <a:r>
              <a:rPr lang="ru-RU" sz="1800" b="1" i="1" dirty="0" smtClean="0"/>
              <a:t>Любят мам не только дети,</a:t>
            </a:r>
            <a:br>
              <a:rPr lang="ru-RU" sz="1800" b="1" i="1" dirty="0" smtClean="0"/>
            </a:br>
            <a:r>
              <a:rPr lang="ru-RU" sz="1800" b="1" i="1" dirty="0" smtClean="0"/>
              <a:t>Любят все вокруг</a:t>
            </a:r>
            <a:endParaRPr lang="ru-RU" sz="1800" b="1" i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61" r="14261"/>
          <a:stretch>
            <a:fillRect/>
          </a:stretch>
        </p:blipFill>
        <p:spPr>
          <a:xfrm>
            <a:off x="5527548" y="1447799"/>
            <a:ext cx="5796353" cy="45623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900" b="1" i="1" dirty="0"/>
              <a:t>Уж</a:t>
            </a:r>
            <a:r>
              <a:rPr lang="ru-RU" sz="2400" i="1" dirty="0"/>
              <a:t>е за окошком темнеет,</a:t>
            </a:r>
            <a:br>
              <a:rPr lang="ru-RU" sz="2400" i="1" dirty="0"/>
            </a:br>
            <a:r>
              <a:rPr lang="ru-RU" sz="2400" i="1" dirty="0"/>
              <a:t>И вечер зевнул на ходу.</a:t>
            </a:r>
            <a:br>
              <a:rPr lang="ru-RU" sz="2400" i="1" dirty="0"/>
            </a:br>
            <a:r>
              <a:rPr lang="ru-RU" sz="2400" i="1" dirty="0"/>
              <a:t>Из детского сада спешу я скорее,</a:t>
            </a:r>
            <a:br>
              <a:rPr lang="ru-RU" sz="2400" i="1" dirty="0"/>
            </a:br>
            <a:r>
              <a:rPr lang="ru-RU" sz="2400" i="1" dirty="0"/>
              <a:t>Я к маме любимой иду!</a:t>
            </a:r>
            <a:br>
              <a:rPr lang="ru-RU" sz="2400" i="1" dirty="0"/>
            </a:br>
            <a:r>
              <a:rPr lang="ru-RU" sz="2400" i="1" dirty="0"/>
              <a:t>Улыбнется мамочка</a:t>
            </a:r>
            <a:br>
              <a:rPr lang="ru-RU" sz="2400" i="1" dirty="0"/>
            </a:br>
            <a:r>
              <a:rPr lang="ru-RU" sz="2400" i="1" dirty="0"/>
              <a:t>И светлей вокруг,</a:t>
            </a:r>
            <a:br>
              <a:rPr lang="ru-RU" sz="2400" i="1" dirty="0"/>
            </a:br>
            <a:r>
              <a:rPr lang="ru-RU" sz="2400" i="1" dirty="0"/>
              <a:t>Потому что мамочка -</a:t>
            </a:r>
            <a:br>
              <a:rPr lang="ru-RU" sz="2400" i="1" dirty="0"/>
            </a:br>
            <a:r>
              <a:rPr lang="ru-RU" sz="2400" i="1" dirty="0"/>
              <a:t>Самый лучший друг!</a:t>
            </a:r>
            <a:br>
              <a:rPr lang="ru-RU" sz="2400" i="1" dirty="0"/>
            </a:b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217167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Приглашаем мамочек на танец с ложками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 В руки ложки мы возьмём  и стучать сейчас начнём </a:t>
            </a:r>
          </a:p>
          <a:p>
            <a:r>
              <a:rPr lang="ru-RU" dirty="0"/>
              <a:t>Тук-тук, тук-тук -тук, раздаётся звонкий стук.</a:t>
            </a:r>
            <a:br>
              <a:rPr lang="ru-RU" dirty="0"/>
            </a:br>
            <a:r>
              <a:rPr lang="ru-RU" dirty="0"/>
              <a:t>Тук-тук, тук-тук- тук раздается звонкий </a:t>
            </a:r>
            <a:r>
              <a:rPr lang="ru-RU" dirty="0" smtClean="0"/>
              <a:t>стук</a:t>
            </a:r>
            <a:r>
              <a:rPr lang="ru-RU" dirty="0"/>
              <a:t> </a:t>
            </a:r>
          </a:p>
          <a:p>
            <a:r>
              <a:rPr lang="ru-RU" dirty="0"/>
              <a:t>2. А теперь по ножкам постучим немножко.</a:t>
            </a:r>
            <a:br>
              <a:rPr lang="ru-RU" dirty="0"/>
            </a:br>
            <a:r>
              <a:rPr lang="ru-RU" dirty="0"/>
              <a:t>А теперь по ножкам постучим немножко</a:t>
            </a:r>
            <a:br>
              <a:rPr lang="ru-RU" dirty="0"/>
            </a:br>
            <a:r>
              <a:rPr lang="ru-RU" dirty="0"/>
              <a:t>Тук-тук</a:t>
            </a:r>
            <a:r>
              <a:rPr lang="ru-RU" dirty="0" smtClean="0"/>
              <a:t>, тук-тук </a:t>
            </a:r>
            <a:r>
              <a:rPr lang="ru-RU" dirty="0"/>
              <a:t>раздаётся звонкий стук</a:t>
            </a:r>
            <a:br>
              <a:rPr lang="ru-RU" dirty="0"/>
            </a:br>
            <a:r>
              <a:rPr lang="ru-RU" dirty="0"/>
              <a:t>Тук-тук, тук-тук, раздаётся звонкий стук</a:t>
            </a:r>
          </a:p>
          <a:p>
            <a:r>
              <a:rPr lang="ru-RU" dirty="0"/>
              <a:t>3. А теперь </a:t>
            </a:r>
            <a:r>
              <a:rPr lang="ru-RU" dirty="0" err="1"/>
              <a:t>потише</a:t>
            </a:r>
            <a:r>
              <a:rPr lang="ru-RU" dirty="0"/>
              <a:t>, пусть животик слышит.</a:t>
            </a:r>
            <a:br>
              <a:rPr lang="ru-RU" dirty="0"/>
            </a:br>
            <a:r>
              <a:rPr lang="ru-RU" dirty="0"/>
              <a:t>А теперь </a:t>
            </a:r>
            <a:r>
              <a:rPr lang="ru-RU" dirty="0" err="1"/>
              <a:t>потише</a:t>
            </a:r>
            <a:r>
              <a:rPr lang="ru-RU" dirty="0"/>
              <a:t> пусть животик слышит.</a:t>
            </a:r>
            <a:br>
              <a:rPr lang="ru-RU" dirty="0"/>
            </a:br>
            <a:r>
              <a:rPr lang="ru-RU" dirty="0"/>
              <a:t>Тук-тук, тук-тук, раздаётся звонкий стук</a:t>
            </a:r>
            <a:br>
              <a:rPr lang="ru-RU" dirty="0"/>
            </a:br>
            <a:r>
              <a:rPr lang="ru-RU" dirty="0"/>
              <a:t>Тук-тук, тук-тук, раздаётся звонкий стук.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42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                                Танец </a:t>
            </a:r>
            <a:r>
              <a:rPr lang="ru-RU" sz="3600" b="1" dirty="0" smtClean="0"/>
              <a:t>с ложками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1219" y="1706343"/>
            <a:ext cx="4762122" cy="4105539"/>
          </a:xfrm>
        </p:spPr>
      </p:pic>
    </p:spTree>
    <p:extLst>
      <p:ext uri="{BB962C8B-B14F-4D97-AF65-F5344CB8AC3E}">
        <p14:creationId xmlns:p14="http://schemas.microsoft.com/office/powerpoint/2010/main" xmlns="" val="8363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3464" y="458520"/>
            <a:ext cx="306507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8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С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оревнуемся в сноровке,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Мяч кидаем, скачем ловко,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Кувыркаемся при этом.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Так проходят... (эстафеты)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0148" y="2004844"/>
            <a:ext cx="3721101" cy="423452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1025" y="1996659"/>
            <a:ext cx="4275162" cy="4085958"/>
          </a:xfrm>
        </p:spPr>
      </p:pic>
    </p:spTree>
    <p:extLst>
      <p:ext uri="{BB962C8B-B14F-4D97-AF65-F5344CB8AC3E}">
        <p14:creationId xmlns:p14="http://schemas.microsoft.com/office/powerpoint/2010/main" xmlns="" val="42718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0" y="1069847"/>
            <a:ext cx="3931920" cy="1737360"/>
          </a:xfrm>
        </p:spPr>
        <p:txBody>
          <a:bodyPr/>
          <a:lstStyle/>
          <a:p>
            <a:r>
              <a:rPr lang="ru-RU" sz="3600" dirty="0" smtClean="0"/>
              <a:t>Подарок для мамы</a:t>
            </a: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61" r="14261"/>
          <a:stretch>
            <a:fillRect/>
          </a:stretch>
        </p:blipFill>
        <p:spPr>
          <a:xfrm>
            <a:off x="5629148" y="1257299"/>
            <a:ext cx="6006109" cy="472744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/>
              <a:t>Из цветной бумаги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Вырежу кусочек.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Из него я сделаю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Маленький цветочек.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Мамочке подарок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Приготовлю 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Самая красивая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Мама у меня!</a:t>
            </a:r>
          </a:p>
        </p:txBody>
      </p:sp>
    </p:spTree>
    <p:extLst>
      <p:ext uri="{BB962C8B-B14F-4D97-AF65-F5344CB8AC3E}">
        <p14:creationId xmlns:p14="http://schemas.microsoft.com/office/powerpoint/2010/main" xmlns="" val="42242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Поздравляем!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3300" y="889001"/>
            <a:ext cx="4597400" cy="48720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578860"/>
          </a:xfrm>
        </p:spPr>
        <p:txBody>
          <a:bodyPr>
            <a:noAutofit/>
          </a:bodyPr>
          <a:lstStyle/>
          <a:p>
            <a:r>
              <a:rPr lang="ru-RU" sz="1800" dirty="0"/>
              <a:t>Дорогие </a:t>
            </a:r>
            <a:r>
              <a:rPr lang="ru-RU" sz="1800" dirty="0" smtClean="0"/>
              <a:t> </a:t>
            </a:r>
            <a:r>
              <a:rPr lang="ru-RU" sz="1800" dirty="0"/>
              <a:t>мамочки! Сегодня мы поздравляем всех вас с Днем матери. Быть мамой — это счастье. Быть хорошей мамой — это призвание. Быть отличной мамой — талант. Но для каждого из деток, которых мы рады принимать в нашем садике, именно вы — единственные и лучшие на всей планете. Поздравляем сердечно и желаем дальнейших успехов в этой многогранной профессии — мама. </a:t>
            </a:r>
            <a:br>
              <a:rPr lang="ru-RU" sz="18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541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464" y="250825"/>
            <a:ext cx="11599336" cy="625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65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75</TotalTime>
  <Words>131</Words>
  <Application>Microsoft Office PowerPoint</Application>
  <PresentationFormat>Произвольный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Базис</vt:lpstr>
      <vt:lpstr>Слайд 1</vt:lpstr>
      <vt:lpstr>День матери не обходится без торжественных концертов. Мы с нашими детками решили устроить праздник, для наших дорогих, милых мамочек. Дети спели песню « Будем маме помогать».  И рассказали стихи.</vt:lpstr>
      <vt:lpstr>Маму любят все на свете,  Мама первый друг. Любят мам не только дети, Любят все вокруг</vt:lpstr>
      <vt:lpstr>Приглашаем мамочек на танец с ложками</vt:lpstr>
      <vt:lpstr>                                Танец с ложками</vt:lpstr>
      <vt:lpstr>Соревнуемся в сноровке, Мяч кидаем, скачем ловко, Кувыркаемся при этом. Так проходят... (эстафеты)</vt:lpstr>
      <vt:lpstr>Подарок для мамы</vt:lpstr>
      <vt:lpstr>Поздравляем!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</dc:creator>
  <cp:lastModifiedBy>ACER</cp:lastModifiedBy>
  <cp:revision>14</cp:revision>
  <dcterms:created xsi:type="dcterms:W3CDTF">2022-12-03T16:33:05Z</dcterms:created>
  <dcterms:modified xsi:type="dcterms:W3CDTF">2022-12-15T08:43:47Z</dcterms:modified>
</cp:coreProperties>
</file>