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08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4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435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26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1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2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84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63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7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1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1D932-8115-4856-B1C6-F0882D28DD6C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55705-5782-40A4-AADD-99A506C4E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78" y="2676"/>
            <a:ext cx="12336369" cy="685532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309" y="3602038"/>
            <a:ext cx="10030691" cy="144101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3 средней группе</a:t>
            </a:r>
          </a:p>
        </p:txBody>
      </p:sp>
    </p:spTree>
    <p:extLst>
      <p:ext uri="{BB962C8B-B14F-4D97-AF65-F5344CB8AC3E}">
        <p14:creationId xmlns:p14="http://schemas.microsoft.com/office/powerpoint/2010/main" val="180261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20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09"/>
            <a:ext cx="7585364" cy="1205779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для мамочек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2" y="1802615"/>
            <a:ext cx="5787847" cy="3252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75" y="3605230"/>
            <a:ext cx="5787847" cy="32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1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200" y="0"/>
            <a:ext cx="12224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скакалке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84" y="2055813"/>
            <a:ext cx="5975302" cy="3358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947" y="3391316"/>
            <a:ext cx="6163052" cy="346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5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4073" y="221673"/>
            <a:ext cx="11727873" cy="146901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исполнили песню «Милая мамочка»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0" y="2055814"/>
            <a:ext cx="7075187" cy="4511242"/>
          </a:xfrm>
        </p:spPr>
      </p:pic>
    </p:spTree>
    <p:extLst>
      <p:ext uri="{BB962C8B-B14F-4D97-AF65-F5344CB8AC3E}">
        <p14:creationId xmlns:p14="http://schemas.microsoft.com/office/powerpoint/2010/main" val="404574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4" y="290945"/>
            <a:ext cx="7620000" cy="139974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праздник заглянули Кикимора и Леший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01188" y="1866520"/>
            <a:ext cx="6170124" cy="356458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6059"/>
            <a:ext cx="7037705" cy="39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8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0658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Читали стихи про маму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7" y="2230582"/>
            <a:ext cx="7431618" cy="4176569"/>
          </a:xfrm>
        </p:spPr>
      </p:pic>
    </p:spTree>
    <p:extLst>
      <p:ext uri="{BB962C8B-B14F-4D97-AF65-F5344CB8AC3E}">
        <p14:creationId xmlns:p14="http://schemas.microsoft.com/office/powerpoint/2010/main" val="974411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7021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0218"/>
            <a:ext cx="5565978" cy="133047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Эстафета «Легкая атлетика»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364"/>
            <a:ext cx="6163053" cy="34636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07" y="0"/>
            <a:ext cx="6039794" cy="3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9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4494" cy="34869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36" y="3486926"/>
            <a:ext cx="6137564" cy="34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56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7289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92" y="401782"/>
            <a:ext cx="5126182" cy="1288906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«С кочки на кочку»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2073"/>
            <a:ext cx="6108323" cy="34328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03" y="1"/>
            <a:ext cx="6089096" cy="34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8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36" y="443344"/>
            <a:ext cx="3101434" cy="1247343"/>
          </a:xfrm>
        </p:spPr>
        <p:txBody>
          <a:bodyPr>
            <a:noAutofit/>
          </a:bodyPr>
          <a:lstStyle/>
          <a:p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«Купить овощи и фрукты»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86" y="3505200"/>
            <a:ext cx="5960414" cy="3349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5960413" cy="3349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70" y="131944"/>
            <a:ext cx="5767460" cy="32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70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«Спортивная бочка»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" y="2041168"/>
            <a:ext cx="5958512" cy="33486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1" y="3588367"/>
            <a:ext cx="5818909" cy="32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02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45</Words>
  <Application>Microsoft Office PowerPoint</Application>
  <PresentationFormat>Широкоэкранный</PresentationFormat>
  <Paragraphs>10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Дети исполнили песню «Милая мамочка» </vt:lpstr>
      <vt:lpstr>На праздник заглянули Кикимора и Леший</vt:lpstr>
      <vt:lpstr>Читали стихи про маму</vt:lpstr>
      <vt:lpstr> Эстафета «Легкая атлетика»</vt:lpstr>
      <vt:lpstr>Презентация PowerPoint</vt:lpstr>
      <vt:lpstr>Эстафета «С кочки на кочку»</vt:lpstr>
      <vt:lpstr>  Эстафета «Купить овощи и фрукты»</vt:lpstr>
      <vt:lpstr>Эстафета «Спортивная бочка»</vt:lpstr>
      <vt:lpstr>Эстафета для мамочек</vt:lpstr>
      <vt:lpstr>Прыжки на скакалке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Абрамова</dc:creator>
  <cp:lastModifiedBy>Admin</cp:lastModifiedBy>
  <cp:revision>7</cp:revision>
  <dcterms:created xsi:type="dcterms:W3CDTF">2022-11-29T06:20:48Z</dcterms:created>
  <dcterms:modified xsi:type="dcterms:W3CDTF">2022-12-04T13:08:27Z</dcterms:modified>
</cp:coreProperties>
</file>