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9" r:id="rId2"/>
    <p:sldId id="261" r:id="rId3"/>
    <p:sldId id="260" r:id="rId4"/>
    <p:sldId id="290" r:id="rId5"/>
    <p:sldId id="291" r:id="rId6"/>
    <p:sldId id="262" r:id="rId7"/>
    <p:sldId id="29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33D"/>
    <a:srgbClr val="7B2946"/>
    <a:srgbClr val="5C1E34"/>
    <a:srgbClr val="CCCCFF"/>
    <a:srgbClr val="99CCFF"/>
    <a:srgbClr val="CCECFF"/>
    <a:srgbClr val="CC99FF"/>
    <a:srgbClr val="CDF2FF"/>
    <a:srgbClr val="11C1FF"/>
    <a:srgbClr val="00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85" d="100"/>
          <a:sy n="85" d="100"/>
        </p:scale>
        <p:origin x="155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5C69-D516-4BFD-995C-8EC01C29996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D15E-9C54-4D8D-BB68-946D373F8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>
              <a:buNone/>
              <a:defRPr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5-конечная звезда 7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971600" y="5308816"/>
            <a:ext cx="292109" cy="280424"/>
          </a:xfrm>
          <a:prstGeom prst="star5">
            <a:avLst/>
          </a:prstGeom>
          <a:solidFill>
            <a:srgbClr val="FFAD09">
              <a:alpha val="98039"/>
            </a:srgbClr>
          </a:solidFill>
          <a:ln>
            <a:noFill/>
          </a:ln>
          <a:effectLst>
            <a:glow rad="1905000">
              <a:schemeClr val="bg1"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453613" y="5361549"/>
            <a:ext cx="462203" cy="443715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331005" y="4532976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695715" y="5118642"/>
            <a:ext cx="220101" cy="211297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69863" y="3891110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093509" y="968146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2076520" y="1166685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522386" y="4905206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 rot="5400000">
            <a:off x="1633578" y="3644435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3084206" y="6432363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2017675" y="416154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3233197" y="440989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2624323" y="357545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7304843" y="645577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1331640" y="767142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6440747" y="515719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827584" y="11663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334292" y="1484784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 rot="991530">
            <a:off x="5432738" y="5914520"/>
            <a:ext cx="685017" cy="582180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 rot="16200000">
            <a:off x="6588224" y="6088681"/>
            <a:ext cx="304841" cy="292647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059166" y="6000315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79955" y="1426627"/>
            <a:ext cx="494367" cy="474593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 rot="19752810">
            <a:off x="183704" y="-93372"/>
            <a:ext cx="437508" cy="42000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6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0" grpId="0" animBg="1"/>
      <p:bldP spid="38" grpId="0" animBg="1"/>
      <p:bldP spid="40" grpId="0" animBg="1"/>
      <p:bldP spid="4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5C69-D516-4BFD-995C-8EC01C29996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D15E-9C54-4D8D-BB68-946D373F8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4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5C69-D516-4BFD-995C-8EC01C29996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D15E-9C54-4D8D-BB68-946D373F8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3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914400" indent="-457200">
              <a:buSzPct val="70000"/>
              <a:buFont typeface="Wingdings" pitchFamily="2" charset="2"/>
              <a:buChar char="ü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*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5C69-D516-4BFD-995C-8EC01C29996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D15E-9C54-4D8D-BB68-946D373F8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1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5C69-D516-4BFD-995C-8EC01C29996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D15E-9C54-4D8D-BB68-946D373F8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0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5C69-D516-4BFD-995C-8EC01C29996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D15E-9C54-4D8D-BB68-946D373F8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5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5C69-D516-4BFD-995C-8EC01C29996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D15E-9C54-4D8D-BB68-946D373F8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5C69-D516-4BFD-995C-8EC01C29996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D15E-9C54-4D8D-BB68-946D373F8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5C69-D516-4BFD-995C-8EC01C29996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D15E-9C54-4D8D-BB68-946D373F8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2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5C69-D516-4BFD-995C-8EC01C29996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D15E-9C54-4D8D-BB68-946D373F8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7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5C69-D516-4BFD-995C-8EC01C29996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D15E-9C54-4D8D-BB68-946D373F8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9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E5C69-D516-4BFD-995C-8EC01C29996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5D15E-9C54-4D8D-BB68-946D373F8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580932" y="5046784"/>
            <a:ext cx="624385" cy="599410"/>
          </a:xfrm>
          <a:prstGeom prst="star5">
            <a:avLst/>
          </a:prstGeom>
          <a:solidFill>
            <a:srgbClr val="DCE6F2">
              <a:alpha val="45882"/>
            </a:srgbClr>
          </a:solidFill>
          <a:ln>
            <a:noFill/>
          </a:ln>
          <a:effectLst>
            <a:glow rad="1905000">
              <a:schemeClr val="bg1">
                <a:alpha val="4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393758" y="4797152"/>
            <a:ext cx="450050" cy="432048"/>
          </a:xfrm>
          <a:prstGeom prst="star5">
            <a:avLst/>
          </a:prstGeom>
          <a:solidFill>
            <a:srgbClr val="DCE6F2">
              <a:alpha val="40000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9955" y="1426628"/>
            <a:ext cx="247183" cy="237296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6084168" y="6139768"/>
            <a:ext cx="294954" cy="283156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62084" y="3617686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1873805" y="5829120"/>
            <a:ext cx="350192" cy="336184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rgbClr val="DCE6F2">
              <a:alpha val="67843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899592" y="620688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814850" y="4655574"/>
            <a:ext cx="294954" cy="283156"/>
          </a:xfrm>
          <a:prstGeom prst="star5">
            <a:avLst/>
          </a:prstGeom>
          <a:solidFill>
            <a:schemeClr val="accent5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840346" y="6310539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1760227" y="1199190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1397536" y="4169540"/>
            <a:ext cx="147477" cy="141578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596124" y="582912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784563" y="518836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3932970" y="5479901"/>
            <a:ext cx="437508" cy="420008"/>
          </a:xfrm>
          <a:prstGeom prst="star5">
            <a:avLst/>
          </a:prstGeom>
          <a:solidFill>
            <a:srgbClr val="DCE6F2">
              <a:alpha val="69804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7524328" y="5532442"/>
            <a:ext cx="328047" cy="31492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>
            <a:off x="7812360" y="6671798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Wingdings" pitchFamily="2" charset="2"/>
        <a:buChar char="ü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72816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6B233D"/>
                </a:solidFill>
                <a:latin typeface="Times New Roman" pitchFamily="18" charset="0"/>
                <a:cs typeface="Times New Roman" pitchFamily="18" charset="0"/>
              </a:rPr>
              <a:t>Открытое занятие по теме </a:t>
            </a:r>
            <a:br>
              <a:rPr lang="ru-RU" sz="4000" b="1" i="1" dirty="0">
                <a:solidFill>
                  <a:srgbClr val="6B23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6B233D"/>
                </a:solidFill>
                <a:latin typeface="Times New Roman" pitchFamily="18" charset="0"/>
                <a:cs typeface="Times New Roman" pitchFamily="18" charset="0"/>
              </a:rPr>
              <a:t>самообразования </a:t>
            </a:r>
            <a:br>
              <a:rPr lang="ru-RU" sz="4000" b="1" i="1" dirty="0">
                <a:solidFill>
                  <a:srgbClr val="6B23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6B233D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450912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6B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8</a:t>
            </a:r>
          </a:p>
          <a:p>
            <a:pPr algn="ctr"/>
            <a:r>
              <a:rPr lang="ru-RU" sz="2400" b="1" i="1" dirty="0" err="1">
                <a:solidFill>
                  <a:srgbClr val="6B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Севрикова</a:t>
            </a:r>
            <a:r>
              <a:rPr lang="ru-RU" sz="2400" b="1" i="1" dirty="0">
                <a:solidFill>
                  <a:srgbClr val="6B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  <a:br>
              <a:rPr lang="ru-RU" sz="2400" b="1" i="1" dirty="0">
                <a:solidFill>
                  <a:srgbClr val="6B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6B23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0D39~1\AppData\Local\Temp\Rar$DI68.001\IMG-20221128-WA0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587974" cy="6117299"/>
          </a:xfrm>
          <a:prstGeom prst="rect">
            <a:avLst/>
          </a:prstGeom>
          <a:noFill/>
        </p:spPr>
      </p:pic>
      <p:pic>
        <p:nvPicPr>
          <p:cNvPr id="2054" name="Picture 6" descr="C:\Users\0D39~1\AppData\Local\Temp\Rar$DI71.452\IMG-20221128-WA0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602" y="1028733"/>
            <a:ext cx="365187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>
              <a:solidFill>
                <a:srgbClr val="6B233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6B233D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029" name="Picture 5" descr="C:\Users\0D39~1\AppData\Local\Temp\Rar$DI74.397\IMG-20221128-WA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723878" cy="4965171"/>
          </a:xfrm>
          <a:prstGeom prst="rect">
            <a:avLst/>
          </a:prstGeom>
          <a:noFill/>
        </p:spPr>
      </p:pic>
      <p:pic>
        <p:nvPicPr>
          <p:cNvPr id="1030" name="Picture 6" descr="C:\Users\0D39~1\AppData\Local\Temp\Rar$DI78.721\IMG-20221128-WA0103.jpg"/>
          <p:cNvPicPr>
            <a:picLocks noChangeAspect="1" noChangeArrowheads="1"/>
          </p:cNvPicPr>
          <p:nvPr/>
        </p:nvPicPr>
        <p:blipFill>
          <a:blip r:embed="rId3" cstate="print"/>
          <a:srcRect r="-1799" b="42650"/>
          <a:stretch>
            <a:fillRect/>
          </a:stretch>
        </p:blipFill>
        <p:spPr bwMode="auto">
          <a:xfrm>
            <a:off x="4139952" y="548680"/>
            <a:ext cx="4464496" cy="3353506"/>
          </a:xfrm>
          <a:prstGeom prst="rect">
            <a:avLst/>
          </a:prstGeom>
          <a:noFill/>
        </p:spPr>
      </p:pic>
      <p:pic>
        <p:nvPicPr>
          <p:cNvPr id="1031" name="Picture 7" descr="C:\Users\0D39~1\AppData\Local\Temp\Rar$DI89.510\IMG-20221128-WA0105.jpg"/>
          <p:cNvPicPr>
            <a:picLocks noChangeAspect="1" noChangeArrowheads="1"/>
          </p:cNvPicPr>
          <p:nvPr/>
        </p:nvPicPr>
        <p:blipFill>
          <a:blip r:embed="rId4" cstate="print"/>
          <a:srcRect t="31338" r="5000"/>
          <a:stretch>
            <a:fillRect/>
          </a:stretch>
        </p:blipFill>
        <p:spPr bwMode="auto">
          <a:xfrm>
            <a:off x="4499992" y="4221088"/>
            <a:ext cx="3456384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72816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6B233D"/>
                </a:solidFill>
                <a:latin typeface="Times New Roman" pitchFamily="18" charset="0"/>
                <a:cs typeface="Times New Roman" pitchFamily="18" charset="0"/>
              </a:rPr>
              <a:t>Открытое занятие по теме </a:t>
            </a:r>
            <a:br>
              <a:rPr lang="ru-RU" sz="4000" b="1" i="1" dirty="0">
                <a:solidFill>
                  <a:srgbClr val="6B23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6B233D"/>
                </a:solidFill>
                <a:latin typeface="Times New Roman" pitchFamily="18" charset="0"/>
                <a:cs typeface="Times New Roman" pitchFamily="18" charset="0"/>
              </a:rPr>
              <a:t>самообразования </a:t>
            </a:r>
            <a:br>
              <a:rPr lang="ru-RU" sz="4000" b="1" i="1" dirty="0">
                <a:solidFill>
                  <a:srgbClr val="6B23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6B233D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450912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6B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8</a:t>
            </a:r>
          </a:p>
          <a:p>
            <a:pPr algn="ctr"/>
            <a:r>
              <a:rPr lang="ru-RU" sz="2400" b="1" i="1" dirty="0">
                <a:solidFill>
                  <a:srgbClr val="6B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Пятова М. С.</a:t>
            </a:r>
            <a:br>
              <a:rPr lang="ru-RU" sz="2400" b="1" i="1" dirty="0">
                <a:solidFill>
                  <a:srgbClr val="6B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6B23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IMG_20221117_093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IMG_20221117_093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IMG_20221117_093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0D39~1\AppData\Local\Temp\Rar$DI01.386\IMG-20221117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09" y="346348"/>
            <a:ext cx="4392488" cy="6165304"/>
          </a:xfrm>
          <a:prstGeom prst="rect">
            <a:avLst/>
          </a:prstGeom>
          <a:noFill/>
        </p:spPr>
      </p:pic>
      <p:pic>
        <p:nvPicPr>
          <p:cNvPr id="4104" name="Picture 8" descr="C:\Users\0D39~1\AppData\Local\Temp\Rar$DI05.291\IMG_20221117_093420.jpg"/>
          <p:cNvPicPr>
            <a:picLocks noChangeAspect="1" noChangeArrowheads="1"/>
          </p:cNvPicPr>
          <p:nvPr/>
        </p:nvPicPr>
        <p:blipFill>
          <a:blip r:embed="rId3" cstate="print"/>
          <a:srcRect l="17800" t="33200" r="12201" b="14301"/>
          <a:stretch>
            <a:fillRect/>
          </a:stretch>
        </p:blipFill>
        <p:spPr bwMode="auto">
          <a:xfrm>
            <a:off x="4711625" y="3252035"/>
            <a:ext cx="3600400" cy="3600400"/>
          </a:xfrm>
          <a:prstGeom prst="rect">
            <a:avLst/>
          </a:prstGeom>
          <a:noFill/>
        </p:spPr>
      </p:pic>
      <p:pic>
        <p:nvPicPr>
          <p:cNvPr id="4105" name="Picture 9" descr="C:\Users\0D39~1\AppData\Local\Temp\Rar$DI08.625\IMG_20221116_133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61672"/>
            <a:ext cx="2664296" cy="297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0D39~1\AppData\Local\Temp\Rar$DI18.477\IMG-20221117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2970330" cy="4365104"/>
          </a:xfrm>
          <a:prstGeom prst="rect">
            <a:avLst/>
          </a:prstGeom>
          <a:noFill/>
        </p:spPr>
      </p:pic>
      <p:pic>
        <p:nvPicPr>
          <p:cNvPr id="25602" name="Picture 2" descr="C:\Users\0D39~1\AppData\Local\Temp\Rar$DI22.763\IMG-20221117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5557"/>
            <a:ext cx="2808312" cy="3464842"/>
          </a:xfrm>
          <a:prstGeom prst="rect">
            <a:avLst/>
          </a:prstGeom>
          <a:noFill/>
        </p:spPr>
      </p:pic>
      <p:pic>
        <p:nvPicPr>
          <p:cNvPr id="25605" name="Picture 5" descr="C:\Users\0D39~1\AppData\Local\Temp\Rar$DI41.031\IMG-20221117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17032"/>
            <a:ext cx="3312368" cy="2832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0D39~1\AppData\Local\Temp\Rar$DI33.549\IMG-20221117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60748"/>
            <a:ext cx="5002749" cy="4536504"/>
          </a:xfrm>
          <a:prstGeom prst="rect">
            <a:avLst/>
          </a:prstGeom>
          <a:noFill/>
        </p:spPr>
      </p:pic>
      <p:pic>
        <p:nvPicPr>
          <p:cNvPr id="25606" name="Picture 6" descr="C:\Users\0D39~1\AppData\Local\Temp\Rar$DI43.225\IMG-20221117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70384"/>
            <a:ext cx="4137924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леточка">
  <a:themeElements>
    <a:clrScheme name="Другая 28">
      <a:dk1>
        <a:srgbClr val="F6E7F3"/>
      </a:dk1>
      <a:lt1>
        <a:srgbClr val="F3DFEF"/>
      </a:lt1>
      <a:dk2>
        <a:srgbClr val="B13F9A"/>
      </a:dk2>
      <a:lt2>
        <a:srgbClr val="892D4E"/>
      </a:lt2>
      <a:accent1>
        <a:srgbClr val="B83D68"/>
      </a:accent1>
      <a:accent2>
        <a:srgbClr val="512539"/>
      </a:accent2>
      <a:accent3>
        <a:srgbClr val="892D4E"/>
      </a:accent3>
      <a:accent4>
        <a:srgbClr val="5C1E34"/>
      </a:accent4>
      <a:accent5>
        <a:srgbClr val="581F4D"/>
      </a:accent5>
      <a:accent6>
        <a:srgbClr val="512539"/>
      </a:accent6>
      <a:hlink>
        <a:srgbClr val="5C1E34"/>
      </a:hlink>
      <a:folHlink>
        <a:srgbClr val="51253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клеточка</Template>
  <TotalTime>774</TotalTime>
  <Words>25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клеточка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Admin</cp:lastModifiedBy>
  <cp:revision>89</cp:revision>
  <dcterms:created xsi:type="dcterms:W3CDTF">2014-05-04T15:32:51Z</dcterms:created>
  <dcterms:modified xsi:type="dcterms:W3CDTF">2022-12-20T13:21:06Z</dcterms:modified>
</cp:coreProperties>
</file>