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2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0597FE"/>
    <a:srgbClr val="0D8697"/>
    <a:srgbClr val="C6247A"/>
    <a:srgbClr val="C52378"/>
    <a:srgbClr val="98124D"/>
    <a:srgbClr val="853E5B"/>
    <a:srgbClr val="F94900"/>
    <a:srgbClr val="613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6" d="100"/>
          <a:sy n="86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81791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Тема: «Мы рисуем Зиму!»</a:t>
            </a:r>
          </a:p>
          <a:p>
            <a:pPr algn="ctr"/>
            <a:r>
              <a:rPr lang="ru-RU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(конкурс рисунков)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4942" y="4789714"/>
            <a:ext cx="497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МБДОУ ДС №231</a:t>
            </a:r>
          </a:p>
          <a:p>
            <a:r>
              <a:rPr 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Корпус 2, 5 группа</a:t>
            </a:r>
          </a:p>
          <a:p>
            <a:r>
              <a:rPr 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Воспитатели: Афанасьева Алла Анатольевна</a:t>
            </a:r>
          </a:p>
          <a:p>
            <a:r>
              <a:rPr lang="ru-RU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Титарчук</a:t>
            </a:r>
            <a:r>
              <a:rPr 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Татьяна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" name="Рисунок 5" descr="Tx-QjzMSj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21" y="402772"/>
            <a:ext cx="4672693" cy="62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slide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18" y="742841"/>
            <a:ext cx="6887609" cy="51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5raBdq1We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14" y="2963635"/>
            <a:ext cx="5192486" cy="3894365"/>
          </a:xfrm>
          <a:prstGeom prst="rect">
            <a:avLst/>
          </a:prstGeom>
        </p:spPr>
      </p:pic>
      <p:pic>
        <p:nvPicPr>
          <p:cNvPr id="5" name="Рисунок 4" descr="wLaMPRbECV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57" y="293915"/>
            <a:ext cx="4800600" cy="3600450"/>
          </a:xfrm>
          <a:prstGeom prst="rect">
            <a:avLst/>
          </a:prstGeom>
        </p:spPr>
      </p:pic>
      <p:pic>
        <p:nvPicPr>
          <p:cNvPr id="7" name="Рисунок 6" descr="rHer7qfsw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1341" y="185058"/>
            <a:ext cx="3570515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de9fe3d30da8209c0e05cb26a874ee6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3" y="413658"/>
            <a:ext cx="7968343" cy="5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N-imD4AO15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4" y="500743"/>
            <a:ext cx="4346120" cy="5794827"/>
          </a:xfrm>
          <a:prstGeom prst="rect">
            <a:avLst/>
          </a:prstGeom>
        </p:spPr>
      </p:pic>
      <p:pic>
        <p:nvPicPr>
          <p:cNvPr id="5" name="Рисунок 4" descr="ZTT2ciqWNV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94" y="468086"/>
            <a:ext cx="4318907" cy="57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291070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02" y="544286"/>
            <a:ext cx="3983284" cy="5578622"/>
          </a:xfrm>
          <a:prstGeom prst="rect">
            <a:avLst/>
          </a:prstGeom>
        </p:spPr>
      </p:pic>
      <p:pic>
        <p:nvPicPr>
          <p:cNvPr id="5" name="Рисунок 4" descr="dl0IsQn6Dg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93" y="555171"/>
            <a:ext cx="4155622" cy="55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7" name="Рисунок 6" descr="bSvYL23xle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48" y="457200"/>
            <a:ext cx="6057501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0971" y="5029200"/>
            <a:ext cx="7053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333CC"/>
                </a:solidFill>
                <a:latin typeface="Segoe Script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" name="Рисунок 5" descr="f50bc2fd2a1a19afb361c4ad5c35113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JJUrJVlu7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" y="391885"/>
            <a:ext cx="8022771" cy="60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aupYs4IPEq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2114" y="3766458"/>
            <a:ext cx="3657600" cy="2743200"/>
          </a:xfrm>
          <a:prstGeom prst="rect">
            <a:avLst/>
          </a:prstGeom>
        </p:spPr>
      </p:pic>
      <p:pic>
        <p:nvPicPr>
          <p:cNvPr id="6" name="Рисунок 5" descr="UbQ9apmA-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771" y="0"/>
            <a:ext cx="5341258" cy="4005943"/>
          </a:xfrm>
          <a:prstGeom prst="rect">
            <a:avLst/>
          </a:prstGeom>
        </p:spPr>
      </p:pic>
      <p:pic>
        <p:nvPicPr>
          <p:cNvPr id="7" name="Рисунок 6" descr="YlwlZoHCoq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344" y="3766457"/>
            <a:ext cx="3657599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71a9a1e6810ade04493f71845fcef129-80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" y="375557"/>
            <a:ext cx="7990115" cy="59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8UL_n7T9t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78" y="718458"/>
            <a:ext cx="3967843" cy="5290457"/>
          </a:xfrm>
          <a:prstGeom prst="rect">
            <a:avLst/>
          </a:prstGeom>
        </p:spPr>
      </p:pic>
      <p:pic>
        <p:nvPicPr>
          <p:cNvPr id="5" name="Рисунок 4" descr="KpA-PctNVD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49" y="729343"/>
            <a:ext cx="3976007" cy="53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Стихи (13-е января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2" y="321547"/>
            <a:ext cx="4224494" cy="3884593"/>
          </a:xfrm>
          <a:prstGeom prst="rect">
            <a:avLst/>
          </a:prstGeom>
        </p:spPr>
      </p:pic>
      <p:pic>
        <p:nvPicPr>
          <p:cNvPr id="5" name="Рисунок 4" descr="CqLXm6W-E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884714"/>
            <a:ext cx="5061857" cy="37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dU_PICcInl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537028"/>
            <a:ext cx="4495801" cy="5994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1457" y="394692"/>
            <a:ext cx="23948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Рисовал мороз картины</a:t>
            </a:r>
            <a:br>
              <a:rPr lang="ru-RU" b="1" dirty="0">
                <a:solidFill>
                  <a:srgbClr val="3333CC"/>
                </a:solidFill>
                <a:latin typeface="Segoe Script" pitchFamily="34" charset="0"/>
              </a:rPr>
            </a:br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Этой ночью на стекле,</a:t>
            </a:r>
            <a:br>
              <a:rPr lang="ru-RU" b="1" dirty="0">
                <a:solidFill>
                  <a:srgbClr val="3333CC"/>
                </a:solidFill>
                <a:latin typeface="Segoe Script" pitchFamily="34" charset="0"/>
              </a:rPr>
            </a:br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Рисовал дворцы и горы,</a:t>
            </a:r>
            <a:br>
              <a:rPr lang="ru-RU" b="1" dirty="0">
                <a:solidFill>
                  <a:srgbClr val="3333CC"/>
                </a:solidFill>
                <a:latin typeface="Segoe Script" pitchFamily="34" charset="0"/>
              </a:rPr>
            </a:br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И деревья в серебре.</a:t>
            </a:r>
          </a:p>
          <a:p>
            <a:pPr fontAlgn="base"/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Удивительные птицы</a:t>
            </a:r>
            <a:br>
              <a:rPr lang="ru-RU" b="1" dirty="0">
                <a:solidFill>
                  <a:srgbClr val="3333CC"/>
                </a:solidFill>
                <a:latin typeface="Segoe Script" pitchFamily="34" charset="0"/>
              </a:rPr>
            </a:br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И чудесные шатры,</a:t>
            </a:r>
            <a:br>
              <a:rPr lang="ru-RU" b="1" dirty="0">
                <a:solidFill>
                  <a:srgbClr val="3333CC"/>
                </a:solidFill>
                <a:latin typeface="Segoe Script" pitchFamily="34" charset="0"/>
              </a:rPr>
            </a:br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Необычные узоры</a:t>
            </a:r>
            <a:br>
              <a:rPr lang="ru-RU" b="1" dirty="0">
                <a:solidFill>
                  <a:srgbClr val="3333CC"/>
                </a:solidFill>
                <a:latin typeface="Segoe Script" pitchFamily="34" charset="0"/>
              </a:rPr>
            </a:br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И волшебные цветы.</a:t>
            </a:r>
          </a:p>
          <a:p>
            <a:pPr fontAlgn="base"/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Получилось так красиво,</a:t>
            </a:r>
            <a:br>
              <a:rPr lang="ru-RU" b="1" dirty="0">
                <a:solidFill>
                  <a:srgbClr val="3333CC"/>
                </a:solidFill>
                <a:latin typeface="Segoe Script" pitchFamily="34" charset="0"/>
              </a:rPr>
            </a:br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Просто взгляд не оторвать!</a:t>
            </a:r>
            <a:br>
              <a:rPr lang="ru-RU" b="1" dirty="0">
                <a:solidFill>
                  <a:srgbClr val="3333CC"/>
                </a:solidFill>
                <a:latin typeface="Segoe Script" pitchFamily="34" charset="0"/>
              </a:rPr>
            </a:br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Ни один другой художник</a:t>
            </a:r>
            <a:br>
              <a:rPr lang="ru-RU" b="1" dirty="0">
                <a:solidFill>
                  <a:srgbClr val="3333CC"/>
                </a:solidFill>
                <a:latin typeface="Segoe Script" pitchFamily="34" charset="0"/>
              </a:rPr>
            </a:br>
            <a:r>
              <a:rPr lang="ru-RU" b="1" dirty="0">
                <a:solidFill>
                  <a:srgbClr val="3333CC"/>
                </a:solidFill>
                <a:latin typeface="Segoe Script" pitchFamily="34" charset="0"/>
              </a:rPr>
              <a:t>Так не смог нарисовать.</a:t>
            </a:r>
          </a:p>
        </p:txBody>
      </p:sp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" name="Рисунок 5" descr="e44178e4cfe733661884dfe5cceb02d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8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35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111</cp:revision>
  <dcterms:created xsi:type="dcterms:W3CDTF">2013-11-19T05:52:05Z</dcterms:created>
  <dcterms:modified xsi:type="dcterms:W3CDTF">2023-01-03T18:20:46Z</dcterms:modified>
</cp:coreProperties>
</file>