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4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1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56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28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1566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7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56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37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46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25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67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30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5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75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1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63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4341-AEB5-490B-866A-BF606363AD9E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274047-33A1-4C6C-B2BA-776690FF30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96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254" y="1064712"/>
            <a:ext cx="4996956" cy="50985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«Подарок для елочки»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60" r="17603"/>
          <a:stretch>
            <a:fillRect/>
          </a:stretch>
        </p:blipFill>
        <p:spPr>
          <a:xfrm>
            <a:off x="5348614" y="194153"/>
            <a:ext cx="3945698" cy="54117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6995" y="2163294"/>
            <a:ext cx="3854528" cy="258444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Елочка красавица,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Шикарная и яркая,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 в год лишь наряжается,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Встречает всех подарками.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Игрушка эта дивная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Украсит твое деревце,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 в сказочку красивую,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Жизнь в Новый год измениться!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25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6871" y="1423791"/>
            <a:ext cx="3294345" cy="19457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Отчего да почему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Мысли </a:t>
            </a:r>
            <a:r>
              <a:rPr lang="ru-RU" sz="2400" dirty="0" smtClean="0"/>
              <a:t>все смешались.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Дети наши победили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Все они старались!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09" b="25156"/>
          <a:stretch>
            <a:fillRect/>
          </a:stretch>
        </p:blipFill>
        <p:spPr>
          <a:xfrm>
            <a:off x="234747" y="663879"/>
            <a:ext cx="2997200" cy="42588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52" b="13058"/>
          <a:stretch>
            <a:fillRect/>
          </a:stretch>
        </p:blipFill>
        <p:spPr>
          <a:xfrm>
            <a:off x="6647145" y="1252603"/>
            <a:ext cx="2963335" cy="4008329"/>
          </a:xfrm>
        </p:spPr>
      </p:pic>
    </p:spTree>
    <p:extLst>
      <p:ext uri="{BB962C8B-B14F-4D97-AF65-F5344CB8AC3E}">
        <p14:creationId xmlns:p14="http://schemas.microsoft.com/office/powerpoint/2010/main" xmlns="" val="29304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86" y="1089763"/>
            <a:ext cx="3854528" cy="534911"/>
          </a:xfrm>
        </p:spPr>
        <p:txBody>
          <a:bodyPr/>
          <a:lstStyle/>
          <a:p>
            <a:pPr algn="ctr"/>
            <a:r>
              <a:rPr lang="ru-RU" dirty="0" smtClean="0"/>
              <a:t>« Мой подарочек»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70" t="5368" b="1333"/>
          <a:stretch>
            <a:fillRect/>
          </a:stretch>
        </p:blipFill>
        <p:spPr>
          <a:xfrm rot="5400000">
            <a:off x="4300036" y="1048581"/>
            <a:ext cx="5516762" cy="41461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7438" y="1950351"/>
            <a:ext cx="3854528" cy="258444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Всю неделю мастерила,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Подарочек  творила.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А теперь висит на елке.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Это не фонарик,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А новогодний шарик!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33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296" y="576196"/>
            <a:ext cx="1752715" cy="5474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Грамота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69" b="11770"/>
          <a:stretch>
            <a:fillRect/>
          </a:stretch>
        </p:blipFill>
        <p:spPr>
          <a:xfrm>
            <a:off x="5387121" y="513567"/>
            <a:ext cx="3843866" cy="5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28479" y="1386680"/>
            <a:ext cx="3854528" cy="258444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награду почетный диплом получили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то, что умеем мы цели достичь.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то, что работы детей удивили,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Вместе и дружно мы  творили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Наполнили мир дыханьем красоты!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в Новый год, с красивой елочкой вошли!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345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854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114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Грань</vt:lpstr>
      <vt:lpstr>«Подарок для елочки»</vt:lpstr>
      <vt:lpstr>Отчего да почему?  Мысли все смешались.  Дети наши победили.  Все они старались!</vt:lpstr>
      <vt:lpstr>« Мой подарочек»</vt:lpstr>
      <vt:lpstr> Грамота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09</cp:lastModifiedBy>
  <cp:revision>10</cp:revision>
  <dcterms:created xsi:type="dcterms:W3CDTF">2023-01-09T15:09:09Z</dcterms:created>
  <dcterms:modified xsi:type="dcterms:W3CDTF">2023-01-13T09:33:40Z</dcterms:modified>
</cp:coreProperties>
</file>