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-2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98026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8616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2115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99300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2287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381638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7876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8565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74226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0271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0834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9862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4772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49395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9204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894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9707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7B42257-9914-4BB8-909B-9E9F17107D4F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F0E2B1-7064-476C-83C8-D1EDEA88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685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17" y="1"/>
            <a:ext cx="10656233" cy="1230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smtClean="0">
                <a:solidFill>
                  <a:schemeClr val="bg1"/>
                </a:solidFill>
              </a:rPr>
              <a:t>Зимние спортивные </a:t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</a:rPr>
              <a:t>развлечения </a:t>
            </a:r>
            <a:r>
              <a:rPr lang="ru-RU" smtClean="0">
                <a:solidFill>
                  <a:schemeClr val="bg1"/>
                </a:solidFill>
              </a:rPr>
              <a:t>  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4128" y="5878510"/>
            <a:ext cx="12024357" cy="1577418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</a:rPr>
              <a:t>Инструктор по физической </a:t>
            </a:r>
            <a:r>
              <a:rPr lang="ru-RU" smtClean="0">
                <a:solidFill>
                  <a:schemeClr val="bg1"/>
                </a:solidFill>
              </a:rPr>
              <a:t>культуре:</a:t>
            </a:r>
          </a:p>
          <a:p>
            <a:pPr algn="ctr"/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Попова Татьяна Владимировна     </a:t>
            </a:r>
            <a:r>
              <a:rPr lang="ru-RU" smtClean="0">
                <a:solidFill>
                  <a:schemeClr val="bg1"/>
                </a:solidFill>
              </a:rPr>
              <a:t>МБДОУ «Детский сад 231» к.2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69" y="1125266"/>
            <a:ext cx="8295587" cy="47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09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09" y="301657"/>
            <a:ext cx="5910607" cy="9898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smtClean="0">
                <a:solidFill>
                  <a:schemeClr val="bg1"/>
                </a:solidFill>
              </a:rPr>
              <a:t>Подготовительная к школе группа №</a:t>
            </a:r>
            <a:r>
              <a:rPr lang="ru-RU" sz="3200">
                <a:solidFill>
                  <a:schemeClr val="bg1"/>
                </a:solidFill>
              </a:rPr>
              <a:t>8</a:t>
            </a:r>
          </a:p>
          <a:p>
            <a:pPr marL="0" indent="0">
              <a:buNone/>
            </a:pPr>
            <a:endParaRPr lang="ru-RU" sz="320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7" y="1048819"/>
            <a:ext cx="10058400" cy="565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4640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4" y="797560"/>
            <a:ext cx="6431918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32328"/>
            <a:ext cx="6400800" cy="3597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814" y="203200"/>
            <a:ext cx="5996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bg1"/>
                </a:solidFill>
              </a:rPr>
              <a:t>Эстафета «Снежный лабиринт»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602732" y="2732218"/>
            <a:ext cx="656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bg1"/>
                </a:solidFill>
              </a:rPr>
              <a:t>Эстафета</a:t>
            </a:r>
            <a:r>
              <a:rPr lang="ru-RU" sz="2000" smtClean="0">
                <a:solidFill>
                  <a:schemeClr val="bg1"/>
                </a:solidFill>
              </a:rPr>
              <a:t> «</a:t>
            </a:r>
            <a:r>
              <a:rPr lang="ru-RU" sz="2400" smtClean="0">
                <a:solidFill>
                  <a:schemeClr val="bg1"/>
                </a:solidFill>
              </a:rPr>
              <a:t>Снежные</a:t>
            </a:r>
            <a:r>
              <a:rPr lang="ru-RU" sz="2000" smtClean="0">
                <a:solidFill>
                  <a:schemeClr val="bg1"/>
                </a:solidFill>
              </a:rPr>
              <a:t> </a:t>
            </a:r>
            <a:r>
              <a:rPr lang="ru-RU" sz="2400" smtClean="0">
                <a:solidFill>
                  <a:schemeClr val="bg1"/>
                </a:solidFill>
              </a:rPr>
              <a:t>завалы</a:t>
            </a:r>
            <a:r>
              <a:rPr lang="ru-RU" sz="2000" smtClean="0">
                <a:solidFill>
                  <a:schemeClr val="bg1"/>
                </a:solidFill>
              </a:rPr>
              <a:t>»</a:t>
            </a:r>
            <a:endParaRPr lang="ru-RU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6362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4" y="513080"/>
            <a:ext cx="6431918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53" y="3168267"/>
            <a:ext cx="6061434" cy="3406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3225" y="2587873"/>
            <a:ext cx="364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err="1" smtClean="0">
                <a:solidFill>
                  <a:schemeClr val="bg1"/>
                </a:solidFill>
              </a:rPr>
              <a:t>Флешмоб «Снегоход»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054" y="51415"/>
            <a:ext cx="605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bg1"/>
                </a:solidFill>
              </a:rPr>
              <a:t>Эстафета «Оленьи упряжки»</a:t>
            </a:r>
            <a:endParaRPr lang="ru-RU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6826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4469" y="0"/>
            <a:ext cx="7729177" cy="9638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>
                <a:solidFill>
                  <a:schemeClr val="bg1"/>
                </a:solidFill>
              </a:rPr>
              <a:t>Подготовительная к школе группа </a:t>
            </a:r>
            <a:r>
              <a:rPr lang="ru-RU" sz="3200" smtClean="0">
                <a:solidFill>
                  <a:schemeClr val="bg1"/>
                </a:solidFill>
              </a:rPr>
              <a:t>№7</a:t>
            </a:r>
            <a:endParaRPr lang="ru-RU" sz="320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5" y="963891"/>
            <a:ext cx="10265790" cy="576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4019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52279" y="1562493"/>
            <a:ext cx="6431918" cy="3614738"/>
          </a:xfrm>
        </p:spPr>
      </p:pic>
      <p:sp>
        <p:nvSpPr>
          <p:cNvPr id="5" name="TextBox 4"/>
          <p:cNvSpPr txBox="1"/>
          <p:nvPr/>
        </p:nvSpPr>
        <p:spPr>
          <a:xfrm>
            <a:off x="4355182" y="153903"/>
            <a:ext cx="59388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Две сестрицы-близнецы </a:t>
            </a:r>
          </a:p>
          <a:p>
            <a:r>
              <a:rPr lang="ru-RU" sz="2800" smtClean="0">
                <a:solidFill>
                  <a:schemeClr val="bg1"/>
                </a:solidFill>
              </a:rPr>
              <a:t>Кверху задраны концы </a:t>
            </a:r>
          </a:p>
          <a:p>
            <a:r>
              <a:rPr lang="ru-RU" sz="2800" smtClean="0">
                <a:solidFill>
                  <a:schemeClr val="bg1"/>
                </a:solidFill>
              </a:rPr>
              <a:t>Две дощечки человеку </a:t>
            </a:r>
          </a:p>
          <a:p>
            <a:r>
              <a:rPr lang="ru-RU" sz="2800" smtClean="0">
                <a:solidFill>
                  <a:schemeClr val="bg1"/>
                </a:solidFill>
              </a:rPr>
              <a:t>Чтоб на них скользить по снегу </a:t>
            </a:r>
          </a:p>
          <a:p>
            <a:r>
              <a:rPr lang="ru-RU" sz="2800" smtClean="0">
                <a:solidFill>
                  <a:schemeClr val="bg1"/>
                </a:solidFill>
              </a:rPr>
              <a:t>Во дворе зима всё ближе Скоро встану я на…( лыжи).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4" y="2928222"/>
            <a:ext cx="6363093" cy="35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4913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2" y="2910726"/>
            <a:ext cx="6764292" cy="38015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74" y="372848"/>
            <a:ext cx="6523348" cy="3666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785" y="2079729"/>
            <a:ext cx="5531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bg1"/>
                </a:solidFill>
              </a:rPr>
              <a:t>Эстафета </a:t>
            </a:r>
          </a:p>
          <a:p>
            <a:r>
              <a:rPr lang="ru-RU" sz="2400" smtClean="0">
                <a:solidFill>
                  <a:schemeClr val="bg1"/>
                </a:solidFill>
              </a:rPr>
              <a:t>«Волшебные кристаллы»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8716" y="4038969"/>
            <a:ext cx="440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bg1"/>
                </a:solidFill>
              </a:rPr>
              <a:t>«Возвращение </a:t>
            </a:r>
            <a:r>
              <a:rPr lang="ru-RU" sz="2400">
                <a:solidFill>
                  <a:schemeClr val="bg1"/>
                </a:solidFill>
              </a:rPr>
              <a:t>К</a:t>
            </a:r>
            <a:r>
              <a:rPr lang="ru-RU" sz="2400" smtClean="0">
                <a:solidFill>
                  <a:schemeClr val="bg1"/>
                </a:solidFill>
              </a:rPr>
              <a:t>ая домой» </a:t>
            </a:r>
            <a:endParaRPr lang="ru-RU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6336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5454" y="0"/>
            <a:ext cx="8534400" cy="1507067"/>
          </a:xfrm>
        </p:spPr>
        <p:txBody>
          <a:bodyPr/>
          <a:lstStyle/>
          <a:p>
            <a:pPr marL="0" indent="0" algn="ctr"/>
            <a:r>
              <a:rPr lang="ru-RU">
                <a:solidFill>
                  <a:schemeClr val="bg1"/>
                </a:solidFill>
              </a:rPr>
              <a:t>Подготовительная к школе группа </a:t>
            </a:r>
            <a:r>
              <a:rPr lang="ru-RU" smtClean="0">
                <a:solidFill>
                  <a:schemeClr val="bg1"/>
                </a:solidFill>
              </a:rPr>
              <a:t>№4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63" y="1299677"/>
            <a:ext cx="9623897" cy="5408630"/>
          </a:xfrm>
        </p:spPr>
      </p:pic>
    </p:spTree>
    <p:extLst>
      <p:ext uri="{BB962C8B-B14F-4D97-AF65-F5344CB8AC3E}">
        <p14:creationId xmlns:p14="http://schemas.microsoft.com/office/powerpoint/2010/main" val="304760883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352" y="743711"/>
            <a:ext cx="3793520" cy="1263019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«</a:t>
            </a:r>
            <a:r>
              <a:rPr lang="ru-RU" sz="3200" smtClean="0">
                <a:solidFill>
                  <a:schemeClr val="bg1"/>
                </a:solidFill>
              </a:rPr>
              <a:t>Лыжня</a:t>
            </a:r>
            <a:r>
              <a:rPr lang="ru-RU" sz="2800" smtClean="0">
                <a:solidFill>
                  <a:schemeClr val="bg1"/>
                </a:solidFill>
              </a:rPr>
              <a:t> </a:t>
            </a:r>
            <a:r>
              <a:rPr lang="ru-RU" sz="3200" smtClean="0">
                <a:solidFill>
                  <a:schemeClr val="bg1"/>
                </a:solidFill>
              </a:rPr>
              <a:t>зовет</a:t>
            </a:r>
            <a:r>
              <a:rPr lang="ru-RU" sz="2800" smtClean="0">
                <a:solidFill>
                  <a:schemeClr val="bg1"/>
                </a:solidFill>
              </a:rPr>
              <a:t>»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6" y="299300"/>
            <a:ext cx="6780760" cy="38107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41" y="2715234"/>
            <a:ext cx="6977290" cy="39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4249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5580" y="801452"/>
            <a:ext cx="5184740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solidFill>
                  <a:schemeClr val="bg1"/>
                </a:solidFill>
              </a:rPr>
              <a:t>Эстафета «Передача снежков из обруча в обруч» 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1" y="299300"/>
            <a:ext cx="6431918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23" y="2988296"/>
            <a:ext cx="6574897" cy="369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2589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2205" y="782425"/>
            <a:ext cx="5306429" cy="1998483"/>
          </a:xfrm>
        </p:spPr>
        <p:txBody>
          <a:bodyPr>
            <a:noAutofit/>
          </a:bodyPr>
          <a:lstStyle/>
          <a:p>
            <a:pPr algn="ctr"/>
            <a:r>
              <a:rPr lang="ru-RU" sz="3200" smtClean="0">
                <a:solidFill>
                  <a:schemeClr val="bg1"/>
                </a:solidFill>
              </a:rPr>
              <a:t>«Во дворце снежной королевы»</a:t>
            </a:r>
            <a:endParaRPr lang="ru-RU" sz="320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7" y="412422"/>
            <a:ext cx="6431918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70" y="3223966"/>
            <a:ext cx="6195076" cy="348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7274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880" y="1795804"/>
            <a:ext cx="3535680" cy="3989058"/>
          </a:xfrm>
        </p:spPr>
        <p:txBody>
          <a:bodyPr>
            <a:noAutofit/>
          </a:bodyPr>
          <a:lstStyle/>
          <a:p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2571" y="0"/>
            <a:ext cx="5047285" cy="897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smtClean="0">
                <a:solidFill>
                  <a:schemeClr val="bg1"/>
                </a:solidFill>
              </a:rPr>
              <a:t>Старшая группа №9</a:t>
            </a:r>
            <a:endParaRPr lang="ru-RU" sz="360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" y="897902"/>
            <a:ext cx="10003758" cy="562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8789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644" y="1033063"/>
            <a:ext cx="5037858" cy="1625296"/>
          </a:xfrm>
        </p:spPr>
        <p:txBody>
          <a:bodyPr>
            <a:normAutofit/>
          </a:bodyPr>
          <a:lstStyle/>
          <a:p>
            <a:pPr algn="ctr"/>
            <a:r>
              <a:rPr lang="ru-RU" sz="3200" err="1" smtClean="0">
                <a:solidFill>
                  <a:schemeClr val="bg1"/>
                </a:solidFill>
              </a:rPr>
              <a:t>Флешмоб «Снегоход»</a:t>
            </a:r>
            <a:endParaRPr lang="ru-RU" sz="320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6" y="459557"/>
            <a:ext cx="6431918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76" y="3026004"/>
            <a:ext cx="6474257" cy="36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26027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1673" y="195607"/>
            <a:ext cx="7441692" cy="4831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smtClean="0">
                <a:solidFill>
                  <a:schemeClr val="bg1"/>
                </a:solidFill>
              </a:rPr>
              <a:t>Спасибо за внимание!</a:t>
            </a:r>
            <a:endParaRPr lang="ru-RU" sz="440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70" y="816846"/>
            <a:ext cx="9568205" cy="59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7371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494" y="3979332"/>
            <a:ext cx="4690428" cy="2116668"/>
          </a:xfrm>
        </p:spPr>
        <p:txBody>
          <a:bodyPr>
            <a:noAutofit/>
          </a:bodyPr>
          <a:lstStyle/>
          <a:p>
            <a:br>
              <a:rPr lang="ru-RU" sz="2000">
                <a:solidFill>
                  <a:schemeClr val="bg1"/>
                </a:solidFill>
              </a:rPr>
            </a:br>
            <a:r>
              <a:rPr lang="ru-RU" sz="3200">
                <a:solidFill>
                  <a:schemeClr val="bg1"/>
                </a:solidFill>
              </a:rPr>
              <a:t>Где клюшка — верная подруга, </a:t>
            </a:r>
            <a:br>
              <a:rPr lang="ru-RU" sz="3200">
                <a:solidFill>
                  <a:schemeClr val="bg1"/>
                </a:solidFill>
              </a:rPr>
            </a:br>
            <a:r>
              <a:rPr lang="ru-RU" sz="3200">
                <a:solidFill>
                  <a:schemeClr val="bg1"/>
                </a:solidFill>
              </a:rPr>
              <a:t>Где шайба рядом навсегда!</a:t>
            </a:r>
            <a:endParaRPr lang="ru-RU" sz="32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4" y="675640"/>
            <a:ext cx="5346066" cy="30044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20" y="3316365"/>
            <a:ext cx="6033582" cy="3390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3920" y="675640"/>
            <a:ext cx="5313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>
                <a:solidFill>
                  <a:schemeClr val="bg1"/>
                </a:solidFill>
              </a:rPr>
              <a:t>Хоккей — игра для сильных духом. </a:t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>Для тех, кто </a:t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>не боится льда,</a:t>
            </a:r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112452781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0" y="677306"/>
            <a:ext cx="5242560" cy="1971040"/>
          </a:xfrm>
        </p:spPr>
        <p:txBody>
          <a:bodyPr>
            <a:normAutofit/>
          </a:bodyPr>
          <a:lstStyle/>
          <a:p>
            <a:pPr algn="ctr"/>
            <a:br>
              <a:rPr lang="ru-RU" sz="1800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>Эстафета </a:t>
            </a:r>
            <a:br>
              <a:rPr lang="ru-RU" sz="2800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>«ходьба на лыжах»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" y="677306"/>
            <a:ext cx="6630988" cy="37266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0" y="2956560"/>
            <a:ext cx="6556632" cy="36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157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0772" y="66774"/>
            <a:ext cx="4659948" cy="108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>
                <a:solidFill>
                  <a:schemeClr val="bg1"/>
                </a:solidFill>
              </a:rPr>
              <a:t>Старшая группа </a:t>
            </a:r>
            <a:r>
              <a:rPr lang="ru-RU" sz="3200" smtClean="0">
                <a:solidFill>
                  <a:schemeClr val="bg1"/>
                </a:solidFill>
              </a:rPr>
              <a:t>№10</a:t>
            </a:r>
            <a:endParaRPr lang="ru-RU" sz="320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6" y="1029208"/>
            <a:ext cx="10058400" cy="565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7181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534" y="0"/>
            <a:ext cx="5676030" cy="1168400"/>
          </a:xfrm>
        </p:spPr>
        <p:txBody>
          <a:bodyPr>
            <a:normAutofit/>
          </a:bodyPr>
          <a:lstStyle/>
          <a:p>
            <a:r>
              <a:rPr lang="ru-RU" sz="1800" smtClean="0">
                <a:solidFill>
                  <a:schemeClr val="bg1"/>
                </a:solidFill>
                <a:latin typeface="+mn-lt"/>
              </a:rPr>
              <a:t>Эстафета «катание на волшебных санках» (Бег в обруче парами)</a:t>
            </a:r>
            <a:endParaRPr lang="ru-RU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4" y="980440"/>
            <a:ext cx="6047188" cy="339852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20" y="3055822"/>
            <a:ext cx="6156960" cy="3460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2802" y="2479645"/>
            <a:ext cx="5445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solidFill>
                  <a:schemeClr val="bg1"/>
                </a:solidFill>
              </a:rPr>
              <a:t>Эстафета «Метания снежков в корзину»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92116979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7" y="421849"/>
            <a:ext cx="6696890" cy="37636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86" y="2736702"/>
            <a:ext cx="6966407" cy="3915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6051" y="2072842"/>
            <a:ext cx="524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bg1"/>
                </a:solidFill>
              </a:rPr>
              <a:t>Эстафета «Снежный лабиринт»</a:t>
            </a:r>
            <a:endParaRPr lang="ru-RU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6964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6010" y="242742"/>
            <a:ext cx="4953017" cy="1114720"/>
          </a:xfrm>
        </p:spPr>
        <p:txBody>
          <a:bodyPr/>
          <a:lstStyle/>
          <a:p>
            <a:pPr marL="0" indent="0">
              <a:buNone/>
            </a:pPr>
            <a:r>
              <a:rPr lang="ru-RU" sz="3200">
                <a:solidFill>
                  <a:schemeClr val="bg1"/>
                </a:solidFill>
              </a:rPr>
              <a:t>Старшая группа №</a:t>
            </a:r>
            <a:r>
              <a:rPr lang="ru-RU" sz="3200" smtClean="0">
                <a:solidFill>
                  <a:schemeClr val="bg1"/>
                </a:solidFill>
              </a:rPr>
              <a:t>12</a:t>
            </a:r>
            <a:endParaRPr lang="ru-RU" sz="32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3" y="879740"/>
            <a:ext cx="10058400" cy="565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8654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" y="289874"/>
            <a:ext cx="6772205" cy="38059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449" y="2977617"/>
            <a:ext cx="6645898" cy="3734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1" y="772997"/>
            <a:ext cx="3827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>
                <a:solidFill>
                  <a:schemeClr val="bg1"/>
                </a:solidFill>
              </a:rPr>
              <a:t>Пришла зима,</a:t>
            </a:r>
          </a:p>
          <a:p>
            <a:r>
              <a:rPr lang="ru-RU" sz="3200" smtClean="0">
                <a:solidFill>
                  <a:schemeClr val="bg1"/>
                </a:solidFill>
              </a:rPr>
              <a:t>Оделись в белое поля. 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633" y="4270343"/>
            <a:ext cx="42043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>
                <a:solidFill>
                  <a:schemeClr val="bg1"/>
                </a:solidFill>
              </a:rPr>
              <a:t>Стоят деревья </a:t>
            </a:r>
          </a:p>
          <a:p>
            <a:r>
              <a:rPr lang="ru-RU" sz="3200" smtClean="0">
                <a:solidFill>
                  <a:schemeClr val="bg1"/>
                </a:solidFill>
              </a:rPr>
              <a:t>в шапках белых, </a:t>
            </a:r>
          </a:p>
          <a:p>
            <a:r>
              <a:rPr lang="ru-RU" sz="3200" smtClean="0">
                <a:solidFill>
                  <a:schemeClr val="bg1"/>
                </a:solidFill>
              </a:rPr>
              <a:t>Зима для сильных, ловких, смелых.</a:t>
            </a:r>
            <a:endParaRPr lang="ru-RU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669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Slice</Template>
  <Company/>
  <PresentationFormat>Произвольный</PresentationFormat>
  <Paragraphs>37</Paragraphs>
  <Slides>21</Slides>
  <Notes>0</Notes>
  <TotalTime>220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2">
      <vt:lpstr>Сектор</vt:lpstr>
      <vt:lpstr>Зимние спортивные развлечения   </vt:lpstr>
      <vt:lpstr>Slide 2</vt:lpstr>
      <vt:lpstr>Где клюшка — верная подруга, Где шайба рядом навсегда!</vt:lpstr>
      <vt:lpstr>Эстафета «ходьба на лыжах»</vt:lpstr>
      <vt:lpstr>Slide 5</vt:lpstr>
      <vt:lpstr>Эстафета «катание на волшебных санках» (Бег в обруче парами)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Подготовительная к школе группа №4</vt:lpstr>
      <vt:lpstr>«Лыжня зовет»</vt:lpstr>
      <vt:lpstr>Эстафета «Передача снежков из обруча в обруч» </vt:lpstr>
      <vt:lpstr>«Во дворце снежной королевы»</vt:lpstr>
      <vt:lpstr>Флешмоб «Снегоход»</vt:lpstr>
      <vt:lpstr>Slide 21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Usser</dc:creator>
  <cp:lastModifiedBy>Андрей</cp:lastModifiedBy>
  <cp:revision>15</cp:revision>
  <dcterms:created xsi:type="dcterms:W3CDTF">2023-01-21T04:12:02Z</dcterms:created>
  <dcterms:modified xsi:type="dcterms:W3CDTF">2023-01-22T14:52:06Z</dcterms:modified>
</cp:coreProperties>
</file>