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5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2BABD-E750-413F-BE2D-171E2B8B103A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253F2-EE49-4097-A69B-BF2D24992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BFB2B5-F2DE-4C3E-B29F-1E4F13E3EA6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963CCA-52A8-45C7-953F-9FE595EC2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3955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468544" cy="112474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№231»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5877272"/>
            <a:ext cx="6705600" cy="85856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Выполнила</a:t>
            </a:r>
            <a:r>
              <a:rPr lang="ru-RU" dirty="0" smtClean="0">
                <a:solidFill>
                  <a:srgbClr val="002060"/>
                </a:solidFill>
              </a:rPr>
              <a:t>: педагог – психолог О.В. </a:t>
            </a:r>
            <a:r>
              <a:rPr lang="ru-RU" dirty="0" err="1" smtClean="0">
                <a:solidFill>
                  <a:srgbClr val="002060"/>
                </a:solidFill>
              </a:rPr>
              <a:t>Гинкель</a:t>
            </a:r>
            <a:r>
              <a:rPr lang="ru-RU" dirty="0" smtClean="0">
                <a:solidFill>
                  <a:srgbClr val="002060"/>
                </a:solidFill>
              </a:rPr>
              <a:t>        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268761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«Безопасность детей в  зимний период»</a:t>
            </a:r>
            <a:endParaRPr lang="ru-RU" sz="5400" b="1" i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0" name="AutoShape 2" descr="Консультация для родителей «Зимние забавы – играем вместе с детьми» | МАДОУ  №53 &quot;Рябинушк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Без названия (6)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993855"/>
            <a:ext cx="3960878" cy="2955425"/>
          </a:xfrm>
          <a:prstGeom prst="rect">
            <a:avLst/>
          </a:prstGeom>
          <a:ln w="190500" cap="sq">
            <a:solidFill>
              <a:schemeClr val="bg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284984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800" b="1" dirty="0">
                <a:solidFill>
                  <a:srgbClr val="0033CC"/>
                </a:solidFill>
              </a:rPr>
              <a:t>Не забудь шапку, шарф </a:t>
            </a:r>
            <a:r>
              <a:rPr lang="ru-RU" sz="2800" b="1" dirty="0" smtClean="0">
                <a:solidFill>
                  <a:srgbClr val="0033CC"/>
                </a:solidFill>
              </a:rPr>
              <a:t>   </a:t>
            </a:r>
          </a:p>
          <a:p>
            <a:pPr fontAlgn="base"/>
            <a:r>
              <a:rPr lang="ru-RU" sz="2800" b="1" dirty="0" smtClean="0">
                <a:solidFill>
                  <a:srgbClr val="0033CC"/>
                </a:solidFill>
              </a:rPr>
              <a:t>    и варежки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4365104"/>
            <a:ext cx="4320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Не гуляй в мокрой   </a:t>
            </a:r>
          </a:p>
          <a:p>
            <a:pPr fontAlgn="base"/>
            <a:r>
              <a:rPr lang="ru-RU" sz="2800" b="1" dirty="0" smtClean="0">
                <a:solidFill>
                  <a:srgbClr val="0033CC"/>
                </a:solidFill>
              </a:rPr>
              <a:t>    одежде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5301208"/>
            <a:ext cx="4320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Хорошо, если одежда  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    яркая и есть  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    светоотражатели</a:t>
            </a:r>
            <a:endParaRPr lang="ru-RU" sz="2800" b="1" dirty="0">
              <a:solidFill>
                <a:srgbClr val="0033CC"/>
              </a:solidFill>
            </a:endParaRPr>
          </a:p>
        </p:txBody>
      </p:sp>
      <p:pic>
        <p:nvPicPr>
          <p:cNvPr id="2" name="Picture 2" descr="Какую одежду покупа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140968"/>
            <a:ext cx="4220183" cy="3333946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51520" y="249289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Что  нужно помнить, когда собираешься на прогулку?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91420" y="764704"/>
            <a:ext cx="49611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Одевайся тепло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204864"/>
            <a:ext cx="4284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Нельзя кушать снег и     </a:t>
            </a:r>
          </a:p>
          <a:p>
            <a:r>
              <a:rPr lang="ru-RU" sz="2800" dirty="0" smtClean="0">
                <a:solidFill>
                  <a:srgbClr val="0033CC"/>
                </a:solidFill>
              </a:rPr>
              <a:t>    </a:t>
            </a:r>
            <a:r>
              <a:rPr lang="ru-RU" sz="2800" b="1" dirty="0" smtClean="0">
                <a:solidFill>
                  <a:srgbClr val="0033CC"/>
                </a:solidFill>
              </a:rPr>
              <a:t>сосульки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573016"/>
            <a:ext cx="4176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Не гуляй в промокшей 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    одежде и мокрой    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    обуви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5301208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Дыши носом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91420" y="764704"/>
            <a:ext cx="49611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простудись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1746" name="Picture 2" descr="Есть снег и сосуль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060848"/>
            <a:ext cx="3919759" cy="2204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8" name="Picture 4" descr="Высокая температура у ребенка, что делать?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97152"/>
            <a:ext cx="2917751" cy="1634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204864"/>
            <a:ext cx="4284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Не играй возле дороги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573016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Слезай с санок, когда переходишь дорогу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5301208"/>
            <a:ext cx="4320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33CC"/>
                </a:solidFill>
              </a:rPr>
              <a:t>Внимательно смотри по сторонам 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91420" y="764704"/>
            <a:ext cx="49611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Возле дороги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Рисунок 9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988840"/>
            <a:ext cx="4143086" cy="1795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770" name="AutoShape 2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Без названия.jf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149080"/>
            <a:ext cx="2747372" cy="23223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84482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Ходить по обледеневшему тротуару нужно маленькими шажками, наступая на всю подошву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3212976"/>
            <a:ext cx="4320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Если я пойду по льду,</a:t>
            </a:r>
            <a:br>
              <a:rPr lang="ru-RU" sz="2800" b="1" dirty="0" smtClean="0">
                <a:solidFill>
                  <a:srgbClr val="0033CC"/>
                </a:solidFill>
              </a:rPr>
            </a:br>
            <a:r>
              <a:rPr lang="ru-RU" sz="2800" b="1" dirty="0" smtClean="0">
                <a:solidFill>
                  <a:srgbClr val="0033CC"/>
                </a:solidFill>
              </a:rPr>
              <a:t>То, конечно, упаду.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Так что, лучше я его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Потихоньку обойду.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91420" y="764704"/>
            <a:ext cx="49611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Гололёд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770" name="AutoShape 2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4" name="Picture 2" descr="Загадки про гололед с ответами для школьников и маленьких детей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24944"/>
            <a:ext cx="2381250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796" name="Picture 4" descr="Стихи про гололед для детей и их родителей. Читать стихи про гололед онлай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149080"/>
            <a:ext cx="2381250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844824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На улице надо идти посередине тротуара, подальше от домов, потому что с крыши может обвалиться снег или упасть сосулька, и ни в коем случае нельзя заходить в огражденные зоны.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764704"/>
            <a:ext cx="8280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Осторожно сосульки!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770" name="AutoShape 2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ОСТОРОЖНО, СОСУЛЬКИ!!!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ОСТОРОЖНО, СОСУЛЬКИ!!!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Без названия (1)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573016"/>
            <a:ext cx="2232248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>
            <a:off x="107504" y="4221088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ходи под крышей-</a:t>
            </a:r>
          </a:p>
          <a:p>
            <a:pPr lvl="0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 крыше снег и лед.</a:t>
            </a:r>
          </a:p>
          <a:p>
            <a:pPr lvl="0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Сосульки могут падать</a:t>
            </a:r>
          </a:p>
          <a:p>
            <a:pPr lvl="0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Когда кто-то идет.</a:t>
            </a:r>
            <a:endParaRPr lang="ru-RU" sz="2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Осторожно!!!Возможен сход снега и падение сосулек!!!"/>
          <p:cNvPicPr>
            <a:picLocks noChangeAspect="1" noChangeArrowheads="1"/>
          </p:cNvPicPr>
          <p:nvPr/>
        </p:nvPicPr>
        <p:blipFill>
          <a:blip r:embed="rId4" cstate="print"/>
          <a:srcRect b="5501"/>
          <a:stretch>
            <a:fillRect/>
          </a:stretch>
        </p:blipFill>
        <p:spPr bwMode="auto">
          <a:xfrm>
            <a:off x="3563888" y="4797152"/>
            <a:ext cx="2880320" cy="182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628800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Первый лед только на вид кажется прочным, а на самом деле он тонкий, слабый, легко ломается.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Нельзя играть на замерзших реках и озерах. Лёд может треснуть и ты провалишься!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764704"/>
            <a:ext cx="8280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льду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770" name="AutoShape 2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При переходе дороги с санками необходимо взять малыша из санок | Портал по  безопасности дорожного дви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ОСТОРОЖНО, СОСУЛЬКИ!!!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ОСТОРОЖНО, СОСУЛЬКИ!!!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501008"/>
            <a:ext cx="4968552" cy="2123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ходи зимой по льду: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Можешь ты попасть в беду-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лунку или в полынью-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 загубишь жизнь свою.</a:t>
            </a:r>
            <a:endParaRPr lang="ru-RU" sz="2800" b="1" dirty="0">
              <a:solidFill>
                <a:srgbClr val="0033CC"/>
              </a:solidFill>
            </a:endParaRPr>
          </a:p>
        </p:txBody>
      </p:sp>
      <p:pic>
        <p:nvPicPr>
          <p:cNvPr id="35842" name="Picture 2" descr="Осторожно, тонкий лёд!"/>
          <p:cNvPicPr>
            <a:picLocks noChangeAspect="1" noChangeArrowheads="1"/>
          </p:cNvPicPr>
          <p:nvPr/>
        </p:nvPicPr>
        <p:blipFill>
          <a:blip r:embed="rId3" cstate="print"/>
          <a:srcRect l="3780" t="3818" r="3611" b="4547"/>
          <a:stretch>
            <a:fillRect/>
          </a:stretch>
        </p:blipFill>
        <p:spPr bwMode="auto">
          <a:xfrm>
            <a:off x="5436096" y="3501008"/>
            <a:ext cx="3168352" cy="3103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m2-tub-ru.yandex.net/i?id=adb8f02bdf840c41752ad8464128be95&amp;n=33&amp;h=215&amp;w=3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3"/>
          <p:cNvSpPr txBox="1">
            <a:spLocks/>
          </p:cNvSpPr>
          <p:nvPr/>
        </p:nvSpPr>
        <p:spPr>
          <a:xfrm>
            <a:off x="571472" y="332656"/>
            <a:ext cx="5944744" cy="518457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Правила помни эти всегда,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Чтобы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не случилась с тобою беда.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baseline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Помни,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жизнь всего одна,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Больше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всех она важна!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img10.proshkolu.ru/content/media/pic/std/4000000/3072000/3071600-f6bc7d2226459d6a.pn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645024"/>
            <a:ext cx="2286016" cy="2961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421</TotalTime>
  <Words>222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Муниципальное бюджетное дошкольное образовательное учреждение «детский сад №231»</vt:lpstr>
      <vt:lpstr>  </vt:lpstr>
      <vt:lpstr>  </vt:lpstr>
      <vt:lpstr>  </vt:lpstr>
      <vt:lpstr>  </vt:lpstr>
      <vt:lpstr>  </vt:lpstr>
      <vt:lpstr>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09</cp:lastModifiedBy>
  <cp:revision>30</cp:revision>
  <dcterms:created xsi:type="dcterms:W3CDTF">2017-02-16T11:49:05Z</dcterms:created>
  <dcterms:modified xsi:type="dcterms:W3CDTF">2023-01-09T08:44:16Z</dcterms:modified>
</cp:coreProperties>
</file>