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72" r:id="rId4"/>
    <p:sldId id="271" r:id="rId5"/>
    <p:sldId id="270" r:id="rId6"/>
    <p:sldId id="269" r:id="rId7"/>
    <p:sldId id="273" r:id="rId8"/>
    <p:sldId id="276" r:id="rId9"/>
    <p:sldId id="275" r:id="rId10"/>
    <p:sldId id="274" r:id="rId11"/>
    <p:sldId id="278" r:id="rId12"/>
    <p:sldId id="277" r:id="rId13"/>
    <p:sldId id="258" r:id="rId14"/>
    <p:sldId id="259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43608" y="5534561"/>
            <a:ext cx="67033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Исполнители: Ксенченко О.С.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Пугачева Н.М.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4653136"/>
            <a:ext cx="38422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12 группе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673261928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980728"/>
            <a:ext cx="3005018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6732619285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556792"/>
            <a:ext cx="2808312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6732619286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764704"/>
            <a:ext cx="2849624" cy="5522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6732619282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628800"/>
            <a:ext cx="3384376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6732619282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04664"/>
            <a:ext cx="2709430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6732619282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60648"/>
            <a:ext cx="2757372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6732639248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60649"/>
            <a:ext cx="604867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6732639248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212976"/>
            <a:ext cx="4464496" cy="343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6732639248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284984"/>
            <a:ext cx="415310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a66d6ea82b3b670317d731e3755f4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1673263966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35073"/>
            <a:ext cx="9144000" cy="5622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6" y="332656"/>
            <a:ext cx="87484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Выставка </a:t>
            </a:r>
            <a:r>
              <a:rPr lang="ru-RU" sz="3200" b="1" i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рисунков  «Новогоднее чудо»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a66d6ea82b3b670317d731e3755f4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16732639667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636912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75656" y="1412776"/>
            <a:ext cx="61195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Подарки для родителей, 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сделанные руками детей !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a66d6ea82b3b670317d731e3755f4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23728" y="2348880"/>
            <a:ext cx="48468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pic>
        <p:nvPicPr>
          <p:cNvPr id="9" name="Рисунок 8" descr="16723167811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412776"/>
            <a:ext cx="6480720" cy="5177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6723148542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348880"/>
            <a:ext cx="439248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6732619282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772816"/>
            <a:ext cx="4392488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672315172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76672"/>
            <a:ext cx="878497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6732619287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56992"/>
            <a:ext cx="864096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16723149398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88640"/>
            <a:ext cx="457200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6732619284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780928"/>
            <a:ext cx="2527497" cy="3836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6732619284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636912"/>
            <a:ext cx="2520280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6732619285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2420888"/>
            <a:ext cx="324036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6732619283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92696"/>
            <a:ext cx="3168352" cy="2467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6732619284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140968"/>
            <a:ext cx="3600400" cy="3539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6732619284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260648"/>
            <a:ext cx="302488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6732619285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3212976"/>
            <a:ext cx="3015016" cy="3349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67326192839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1484784"/>
            <a:ext cx="2376264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6732619287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2656"/>
            <a:ext cx="428986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6732619284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3" y="2348880"/>
            <a:ext cx="4464495" cy="430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16732619287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5241423" cy="4819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6732619285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564904"/>
            <a:ext cx="482453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673261928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81545"/>
            <a:ext cx="8712968" cy="5387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30</Words>
  <Application>Microsoft Office PowerPoint</Application>
  <PresentationFormat>Экран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10</cp:revision>
  <dcterms:created xsi:type="dcterms:W3CDTF">2023-01-09T12:30:33Z</dcterms:created>
  <dcterms:modified xsi:type="dcterms:W3CDTF">2023-01-09T15:02:48Z</dcterms:modified>
</cp:coreProperties>
</file>