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AE95D93-3B2A-9CA9-64F5-10026243B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E7DF5A9-7263-8E1D-6BC8-0E5A99A7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580E77-6B0F-21A0-A677-C35AF7BB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A359A8-2207-2BBF-58C8-21F724FE6D57}"/>
              </a:ext>
            </a:extLst>
          </p:cNvPr>
          <p:cNvSpPr txBox="1"/>
          <p:nvPr/>
        </p:nvSpPr>
        <p:spPr>
          <a:xfrm>
            <a:off x="899592" y="1616076"/>
            <a:ext cx="73448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Новогодний утренник </a:t>
            </a:r>
          </a:p>
          <a:p>
            <a:pPr algn="ctr"/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«Праздник к нам приходит»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F1CFC-0B85-BA8E-6A7F-C22F4857582B}"/>
              </a:ext>
            </a:extLst>
          </p:cNvPr>
          <p:cNvSpPr txBox="1"/>
          <p:nvPr/>
        </p:nvSpPr>
        <p:spPr>
          <a:xfrm>
            <a:off x="3923928" y="4221088"/>
            <a:ext cx="46506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Подготовили воспитатели 6 группы:</a:t>
            </a:r>
          </a:p>
          <a:p>
            <a:r>
              <a:rPr lang="ru-RU" dirty="0"/>
              <a:t>                           Колесникова А.В.</a:t>
            </a:r>
          </a:p>
          <a:p>
            <a:r>
              <a:rPr lang="ru-RU" dirty="0"/>
              <a:t>                           Костерина И.В.</a:t>
            </a:r>
          </a:p>
        </p:txBody>
      </p:sp>
    </p:spTree>
    <p:extLst>
      <p:ext uri="{BB962C8B-B14F-4D97-AF65-F5344CB8AC3E}">
        <p14:creationId xmlns:p14="http://schemas.microsoft.com/office/powerpoint/2010/main" val="25179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33F3C51C-6182-F649-DB87-8AC02D682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47" y="1481138"/>
            <a:ext cx="208890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5729E6-0F21-7D6E-9975-12DDFD022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E3787-8E4C-894A-51D1-37DDD856F209}"/>
              </a:ext>
            </a:extLst>
          </p:cNvPr>
          <p:cNvSpPr txBox="1"/>
          <p:nvPr/>
        </p:nvSpPr>
        <p:spPr>
          <a:xfrm>
            <a:off x="1547664" y="954347"/>
            <a:ext cx="72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/>
              <a:t>Танцевали с погремушками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D46ED8-D4BD-59A5-B790-0A1329B410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36350"/>
          <a:stretch/>
        </p:blipFill>
        <p:spPr>
          <a:xfrm>
            <a:off x="623512" y="1539122"/>
            <a:ext cx="8064691" cy="477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A76BB23-8726-4913-B575-0DB01B2A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5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09724-C6D1-1646-2AAA-A136C0A1A081}"/>
              </a:ext>
            </a:extLst>
          </p:cNvPr>
          <p:cNvSpPr txBox="1"/>
          <p:nvPr/>
        </p:nvSpPr>
        <p:spPr>
          <a:xfrm>
            <a:off x="909936" y="975637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/>
              <a:t>Получили мешок подарков от Деда Мороза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DD9CB1D-FE4D-4636-7383-00E526E36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7841" t="20979" r="21591" b="16752"/>
          <a:stretch/>
        </p:blipFill>
        <p:spPr bwMode="auto">
          <a:xfrm>
            <a:off x="2339752" y="1311433"/>
            <a:ext cx="3980602" cy="469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AE790C-E929-D760-9697-DF0BA31F7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71DFC99-88BC-F7E1-7F8E-2FE33F4B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5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4265E27-B6B3-0671-8A33-0B9AA9E05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" b="13654"/>
          <a:stretch/>
        </p:blipFill>
        <p:spPr bwMode="auto">
          <a:xfrm>
            <a:off x="1619672" y="27610"/>
            <a:ext cx="5688632" cy="649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2C5DC9-8A6D-5FD7-5DE2-447D6B3C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32A717-6BCF-472D-45D5-BEEA0514C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568"/>
            <a:ext cx="9144000" cy="69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30697E-C812-156D-8150-AFB6E4BF7F50}"/>
              </a:ext>
            </a:extLst>
          </p:cNvPr>
          <p:cNvSpPr txBox="1"/>
          <p:nvPr/>
        </p:nvSpPr>
        <p:spPr>
          <a:xfrm>
            <a:off x="1403648" y="1481328"/>
            <a:ext cx="60486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solidFill>
                  <a:srgbClr val="FF0000"/>
                </a:solidFill>
              </a:rPr>
              <a:t>Спасибо </a:t>
            </a:r>
            <a:br>
              <a:rPr lang="ru-RU" sz="7200" dirty="0">
                <a:solidFill>
                  <a:srgbClr val="FF0000"/>
                </a:solidFill>
              </a:rPr>
            </a:br>
            <a:r>
              <a:rPr lang="ru-RU" sz="7200" dirty="0">
                <a:solidFill>
                  <a:srgbClr val="FF0000"/>
                </a:solidFill>
              </a:rPr>
              <a:t>за</a:t>
            </a:r>
            <a:br>
              <a:rPr lang="ru-RU" sz="7200" dirty="0">
                <a:solidFill>
                  <a:srgbClr val="FF0000"/>
                </a:solidFill>
              </a:rPr>
            </a:br>
            <a:r>
              <a:rPr lang="ru-RU" sz="7200" dirty="0">
                <a:solidFill>
                  <a:srgbClr val="FF0000"/>
                </a:solidFill>
              </a:rPr>
              <a:t>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8690973-6EEC-15AC-7513-9E1D7B177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F29D83C-F875-0315-CAF2-C90437D5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A618E7-6BEB-F30C-7FCA-997BEFD2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етр\Desktop\нгод\IMG_20221223_092514.jpg">
            <a:extLst>
              <a:ext uri="{FF2B5EF4-FFF2-40B4-BE49-F238E27FC236}">
                <a16:creationId xmlns:a16="http://schemas.microsoft.com/office/drawing/2014/main" id="{5B5A4329-8CEA-1036-DAC6-13F89A9E2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4638"/>
            <a:ext cx="2318793" cy="3099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Петр\Desktop\нгод\IMG_20221223_092631.jpg">
            <a:extLst>
              <a:ext uri="{FF2B5EF4-FFF2-40B4-BE49-F238E27FC236}">
                <a16:creationId xmlns:a16="http://schemas.microsoft.com/office/drawing/2014/main" id="{5FB99A58-8AE8-2CD5-2B04-BB846A06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6648" y="174454"/>
            <a:ext cx="261875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Петр\Desktop\нгод\IMG_20221223_092917.jpg">
            <a:extLst>
              <a:ext uri="{FF2B5EF4-FFF2-40B4-BE49-F238E27FC236}">
                <a16:creationId xmlns:a16="http://schemas.microsoft.com/office/drawing/2014/main" id="{AFC7AA3E-61D3-8318-F77C-4F94F80D3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9970" y="305026"/>
            <a:ext cx="242378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Петр\Desktop\нгод\IMG_20221223_093239.jpg">
            <a:extLst>
              <a:ext uri="{FF2B5EF4-FFF2-40B4-BE49-F238E27FC236}">
                <a16:creationId xmlns:a16="http://schemas.microsoft.com/office/drawing/2014/main" id="{43BABE73-2CC1-0D45-43E4-07DB4351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498" y="3530961"/>
            <a:ext cx="2348867" cy="314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Петр\Desktop\нгод\IMG_20221223_093306.jpg">
            <a:extLst>
              <a:ext uri="{FF2B5EF4-FFF2-40B4-BE49-F238E27FC236}">
                <a16:creationId xmlns:a16="http://schemas.microsoft.com/office/drawing/2014/main" id="{C58E4A40-D473-D648-D11E-DBDB2EB17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1855" y="3790567"/>
            <a:ext cx="220834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C:\Users\Петр\Desktop\нгод\IMG_20221223_092609.jpg">
            <a:extLst>
              <a:ext uri="{FF2B5EF4-FFF2-40B4-BE49-F238E27FC236}">
                <a16:creationId xmlns:a16="http://schemas.microsoft.com/office/drawing/2014/main" id="{1090FA1F-2E46-71BA-2322-702BD6A59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5755" y="3530961"/>
            <a:ext cx="2420876" cy="323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88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9BFA8EA-9D17-1151-DA08-37B85FA77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966AD80-5138-9FD1-708D-B9E5F31B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6225AB5-61B4-DAFE-1BB0-98E4F4153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D8ADBA0-8034-30D9-3D1F-6F9BFA4B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0878" t="17323" b="4724"/>
          <a:stretch>
            <a:fillRect/>
          </a:stretch>
        </p:blipFill>
        <p:spPr bwMode="auto">
          <a:xfrm>
            <a:off x="457201" y="191969"/>
            <a:ext cx="2370802" cy="332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Петр\Desktop\нгод\IMG_20221223_092454.jpg">
            <a:extLst>
              <a:ext uri="{FF2B5EF4-FFF2-40B4-BE49-F238E27FC236}">
                <a16:creationId xmlns:a16="http://schemas.microsoft.com/office/drawing/2014/main" id="{172148D1-FDFB-3E3A-47FD-6E0C5B86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0110" y="114460"/>
            <a:ext cx="2531513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Петр\Desktop\нгод\IMG_20221223_094002.jpg">
            <a:extLst>
              <a:ext uri="{FF2B5EF4-FFF2-40B4-BE49-F238E27FC236}">
                <a16:creationId xmlns:a16="http://schemas.microsoft.com/office/drawing/2014/main" id="{999533BD-EB8D-62A4-27D6-C968C7A15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8457" y="148520"/>
            <a:ext cx="2396171" cy="320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Петр\Desktop\нгод\IMG_20221223_092447.jpg">
            <a:extLst>
              <a:ext uri="{FF2B5EF4-FFF2-40B4-BE49-F238E27FC236}">
                <a16:creationId xmlns:a16="http://schemas.microsoft.com/office/drawing/2014/main" id="{AA963259-5FAE-33AC-4F40-51CBDF11F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5290" r="4316"/>
          <a:stretch/>
        </p:blipFill>
        <p:spPr bwMode="auto">
          <a:xfrm>
            <a:off x="1636229" y="3450285"/>
            <a:ext cx="1774922" cy="295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28ABAAA-24AE-A0B8-215B-18C239424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56009" t="16804" r="9993"/>
          <a:stretch/>
        </p:blipFill>
        <p:spPr bwMode="auto">
          <a:xfrm>
            <a:off x="3748405" y="3498836"/>
            <a:ext cx="1774922" cy="316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Петр\Desktop\нгод\IMG_20221223_093404.jpg">
            <a:extLst>
              <a:ext uri="{FF2B5EF4-FFF2-40B4-BE49-F238E27FC236}">
                <a16:creationId xmlns:a16="http://schemas.microsoft.com/office/drawing/2014/main" id="{9B45AD3E-B545-B353-E422-F547BFF2C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9826" t="6951" r="26137"/>
          <a:stretch>
            <a:fillRect/>
          </a:stretch>
        </p:blipFill>
        <p:spPr bwMode="auto">
          <a:xfrm>
            <a:off x="6065434" y="3370061"/>
            <a:ext cx="172819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842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7AB845B-30B9-BEF6-FB11-7A279A742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6CDF815-8306-3426-377B-358E0EF33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B26DA1-BCA6-EBBC-51F1-2C173B33B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етр\Desktop\нгод\IMG_20221223_095337.jpg">
            <a:extLst>
              <a:ext uri="{FF2B5EF4-FFF2-40B4-BE49-F238E27FC236}">
                <a16:creationId xmlns:a16="http://schemas.microsoft.com/office/drawing/2014/main" id="{D1886084-4378-5BD7-6B73-C23EE94B4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908" t="39785" r="46820" b="6050"/>
          <a:stretch/>
        </p:blipFill>
        <p:spPr bwMode="auto">
          <a:xfrm>
            <a:off x="4283968" y="844537"/>
            <a:ext cx="3384376" cy="485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89C587-EADA-21D4-7AB2-E40FE1498EB6}"/>
              </a:ext>
            </a:extLst>
          </p:cNvPr>
          <p:cNvSpPr txBox="1"/>
          <p:nvPr/>
        </p:nvSpPr>
        <p:spPr>
          <a:xfrm>
            <a:off x="683568" y="2348880"/>
            <a:ext cx="4576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/>
              <a:t>Наша ёлочка</a:t>
            </a:r>
          </a:p>
        </p:txBody>
      </p:sp>
    </p:spTree>
    <p:extLst>
      <p:ext uri="{BB962C8B-B14F-4D97-AF65-F5344CB8AC3E}">
        <p14:creationId xmlns:p14="http://schemas.microsoft.com/office/powerpoint/2010/main" val="319533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D0963AB-C4DC-1577-CC11-4B58F58F0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D9F7FF-EDB1-99D1-40CD-B4588B7A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5C6722-3DB0-EAD1-0E65-FB35B7A3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етр\Desktop\нгод\IMG_20221223_094634.jpg">
            <a:extLst>
              <a:ext uri="{FF2B5EF4-FFF2-40B4-BE49-F238E27FC236}">
                <a16:creationId xmlns:a16="http://schemas.microsoft.com/office/drawing/2014/main" id="{F5065C8C-D84F-FFFA-0EDE-ECF3E4457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53" y="386924"/>
            <a:ext cx="8133893" cy="608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84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08B7D96-C43B-E948-9C06-5CE914E86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7ED60BD-241D-0BFA-1A87-D1CA6B3D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4679345-BA84-4790-97CE-3CC4067E3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етр\Desktop\нгод\IMG_20221223_095759.jpg">
            <a:extLst>
              <a:ext uri="{FF2B5EF4-FFF2-40B4-BE49-F238E27FC236}">
                <a16:creationId xmlns:a16="http://schemas.microsoft.com/office/drawing/2014/main" id="{284BB9E8-4F6A-FF39-2C91-E5894CA8D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0222" t="18378" r="24476" b="39461"/>
          <a:stretch>
            <a:fillRect/>
          </a:stretch>
        </p:blipFill>
        <p:spPr bwMode="auto">
          <a:xfrm>
            <a:off x="758054" y="1118362"/>
            <a:ext cx="4032448" cy="410999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1F38A4-3CC6-8FEB-89E1-020EFA13F7E3}"/>
              </a:ext>
            </a:extLst>
          </p:cNvPr>
          <p:cNvSpPr txBox="1"/>
          <p:nvPr/>
        </p:nvSpPr>
        <p:spPr>
          <a:xfrm>
            <a:off x="5091356" y="1417638"/>
            <a:ext cx="4576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1" dirty="0"/>
              <a:t>Наши гости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16A09-FDAC-D80E-1851-846933EF51B6}"/>
              </a:ext>
            </a:extLst>
          </p:cNvPr>
          <p:cNvSpPr txBox="1"/>
          <p:nvPr/>
        </p:nvSpPr>
        <p:spPr>
          <a:xfrm>
            <a:off x="5527138" y="2125524"/>
            <a:ext cx="264899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Хрюша</a:t>
            </a:r>
          </a:p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            Степашка</a:t>
            </a:r>
          </a:p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                                      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Каркуша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3336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BC10AA4-0A95-BBE7-5DBE-1DC03AC6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8D553CC-7C28-85B5-1282-D0A9EF5C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F13BC1-48EF-5C26-C391-6429B0EB2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етр\Desktop\нгод\IMG_20221223_095715.jpg">
            <a:extLst>
              <a:ext uri="{FF2B5EF4-FFF2-40B4-BE49-F238E27FC236}">
                <a16:creationId xmlns:a16="http://schemas.microsoft.com/office/drawing/2014/main" id="{F73E3ABB-420C-FB9F-6097-DDACD4E0D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8197" t="8940"/>
          <a:stretch/>
        </p:blipFill>
        <p:spPr bwMode="auto">
          <a:xfrm>
            <a:off x="3266097" y="1417638"/>
            <a:ext cx="4032448" cy="488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7A8DC7-E415-FC61-D26B-6F849F683856}"/>
              </a:ext>
            </a:extLst>
          </p:cNvPr>
          <p:cNvSpPr txBox="1"/>
          <p:nvPr/>
        </p:nvSpPr>
        <p:spPr>
          <a:xfrm>
            <a:off x="1259632" y="747107"/>
            <a:ext cx="4650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i="1" dirty="0"/>
              <a:t>Наши актеры</a:t>
            </a:r>
          </a:p>
        </p:txBody>
      </p:sp>
    </p:spTree>
    <p:extLst>
      <p:ext uri="{BB962C8B-B14F-4D97-AF65-F5344CB8AC3E}">
        <p14:creationId xmlns:p14="http://schemas.microsoft.com/office/powerpoint/2010/main" val="377537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2C3CE7-5BDB-36C2-AB7A-B47A6C7C8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7505540-3224-18B9-EE32-8FDB9A36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32DCEE-D68F-45F6-836F-CFE01B07E586}"/>
              </a:ext>
            </a:extLst>
          </p:cNvPr>
          <p:cNvSpPr txBox="1"/>
          <p:nvPr/>
        </p:nvSpPr>
        <p:spPr>
          <a:xfrm>
            <a:off x="1115616" y="803152"/>
            <a:ext cx="4576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/>
              <a:t>Исполняли песни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32870-6588-0006-D304-7680AF3378E9}"/>
              </a:ext>
            </a:extLst>
          </p:cNvPr>
          <p:cNvSpPr txBox="1"/>
          <p:nvPr/>
        </p:nvSpPr>
        <p:spPr>
          <a:xfrm>
            <a:off x="827584" y="1449483"/>
            <a:ext cx="7560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b="1" dirty="0"/>
              <a:t>«Ёлка»</a:t>
            </a:r>
          </a:p>
          <a:p>
            <a:r>
              <a:rPr lang="ru-RU" i="1" dirty="0"/>
              <a:t>         </a:t>
            </a:r>
            <a:r>
              <a:rPr lang="ru-RU" sz="1800" i="1" dirty="0"/>
              <a:t>Блестят на ёлке бусы,</a:t>
            </a:r>
          </a:p>
          <a:p>
            <a:r>
              <a:rPr lang="ru-RU" sz="1800" i="1" dirty="0"/>
              <a:t>            Хлопушки и звезда….</a:t>
            </a:r>
          </a:p>
          <a:p>
            <a:endParaRPr lang="ru-RU" sz="1800" i="1" dirty="0"/>
          </a:p>
          <a:p>
            <a:r>
              <a:rPr lang="ru-RU" b="1" dirty="0"/>
              <a:t>  «Новогодний хоровод»</a:t>
            </a:r>
          </a:p>
          <a:p>
            <a:r>
              <a:rPr lang="ru-RU" sz="1800" i="1" dirty="0"/>
              <a:t>                    Наша ёлочка красавица</a:t>
            </a:r>
          </a:p>
          <a:p>
            <a:r>
              <a:rPr lang="ru-RU" sz="1800" i="1" dirty="0"/>
              <a:t>                   Ей игрушки очень нравятся….</a:t>
            </a:r>
          </a:p>
          <a:p>
            <a:endParaRPr lang="ru-RU" sz="1800" i="1" dirty="0"/>
          </a:p>
          <a:p>
            <a:r>
              <a:rPr lang="ru-RU" b="1" dirty="0"/>
              <a:t>     «Дед мороз</a:t>
            </a:r>
            <a:r>
              <a:rPr lang="ru-RU" dirty="0"/>
              <a:t>»</a:t>
            </a:r>
          </a:p>
          <a:p>
            <a:r>
              <a:rPr lang="ru-RU" sz="1800" i="1" dirty="0"/>
              <a:t>                           Дед Мороз, дед Мороз деткам ёлочку принес</a:t>
            </a:r>
          </a:p>
          <a:p>
            <a:r>
              <a:rPr lang="ru-RU" sz="1800" i="1" dirty="0"/>
              <a:t>                           А на ней фонарики, золотые шарики…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E70DBA76-5278-E1E7-B02E-758AD275D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47" y="1481138"/>
            <a:ext cx="208890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2B2670-305E-749D-40F4-338D76080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BECB77-E9F7-74A0-64A7-E5316C14E3F4}"/>
              </a:ext>
            </a:extLst>
          </p:cNvPr>
          <p:cNvSpPr txBox="1"/>
          <p:nvPr/>
        </p:nvSpPr>
        <p:spPr>
          <a:xfrm>
            <a:off x="4381671" y="2132856"/>
            <a:ext cx="4576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/>
              <a:t>Играли со снежками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8C6640-D4D5-0404-E10B-2C49E3F14C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36350"/>
          <a:stretch/>
        </p:blipFill>
        <p:spPr>
          <a:xfrm>
            <a:off x="4032424" y="3635274"/>
            <a:ext cx="4984157" cy="294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9E244D-571C-C699-BE72-C40F0EBF61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36350" b="36851"/>
          <a:stretch/>
        </p:blipFill>
        <p:spPr>
          <a:xfrm>
            <a:off x="101960" y="846138"/>
            <a:ext cx="4094298" cy="285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</TotalTime>
  <Words>111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Bookman Old Style</vt:lpstr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утренник  «Праздник к нам приходит»</dc:title>
  <dc:creator>Петр</dc:creator>
  <cp:lastModifiedBy>Анна</cp:lastModifiedBy>
  <cp:revision>4</cp:revision>
  <dcterms:created xsi:type="dcterms:W3CDTF">2022-12-28T06:39:18Z</dcterms:created>
  <dcterms:modified xsi:type="dcterms:W3CDTF">2022-12-29T04:27:44Z</dcterms:modified>
</cp:coreProperties>
</file>