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2" r:id="rId3"/>
    <p:sldId id="261" r:id="rId4"/>
    <p:sldId id="272" r:id="rId5"/>
    <p:sldId id="276" r:id="rId6"/>
    <p:sldId id="275" r:id="rId7"/>
    <p:sldId id="280" r:id="rId8"/>
    <p:sldId id="279" r:id="rId9"/>
    <p:sldId id="28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6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7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5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0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1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8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5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2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7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06A3-1B9F-41A9-9829-7B612531AE2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46AE-6990-4F47-80BF-5740C825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1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0" y="153325"/>
            <a:ext cx="11964319" cy="66220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0453" y="5119611"/>
            <a:ext cx="4494882" cy="165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№231»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№14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Гаевская Ж.В.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Шлидт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7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1/1610818733_41-p-fon-dlya-prezentatsii-po-okruzhayushchemu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саду прошел тематический месяц  по экологии. Дети изучали правила поведения в природе. Через дидактические игры. Углубляли свои знания об обитателях леса, о растениях. Большую помощь в работе по экологии помогли книги. Это сказки Сутеева о растениях и животных, рассказы В.Бианки</a:t>
            </a:r>
            <a:r>
              <a:rPr lang="ru-RU" sz="3000" dirty="0"/>
              <a:t>.</a:t>
            </a:r>
            <a:endParaRPr lang="ru-RU" sz="3000" dirty="0" smtClean="0"/>
          </a:p>
          <a:p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верить, что любовь к родной природе останется сердцах наших воспитанников на долгие годы и поможет им жить в гармонии с окружающим миром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6612" y="488540"/>
            <a:ext cx="9836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«Мы защитники природы»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6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3"/>
    </mc:Choice>
    <mc:Fallback xmlns="">
      <p:transition spd="slow" advTm="591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net/uploads/posts/2021-01/1610818733_41-p-fon-dlya-prezentatsii-po-okruzhayushchemu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11" y="1134737"/>
            <a:ext cx="9022814" cy="51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"/>
    </mc:Choice>
    <mc:Fallback xmlns="">
      <p:transition spd="slow" advTm="27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18733_41-p-fon-dlya-prezentatsii-po-okruzhayushchemu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17" y="1046603"/>
            <a:ext cx="5851452" cy="66626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защитники природы»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540" y="1911176"/>
            <a:ext cx="5949107" cy="35752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природу мы читали.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нового узнали.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сегодняшнего дня.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животных мы друзья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/>
          <a:stretch/>
        </p:blipFill>
        <p:spPr>
          <a:xfrm rot="5400000">
            <a:off x="5944548" y="1227435"/>
            <a:ext cx="5875431" cy="4235816"/>
          </a:xfrm>
        </p:spPr>
      </p:pic>
      <p:pic>
        <p:nvPicPr>
          <p:cNvPr id="6" name="Рисунок 5" descr="https://vospitatel-sada.ru/kartinki/2021/07/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3" y="4384714"/>
            <a:ext cx="2936053" cy="189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7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"/>
    </mc:Choice>
    <mc:Fallback xmlns="">
      <p:transition spd="slow" advTm="39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1-01/1610818733_41-p-fon-dlya-prezentatsii-po-okruzhayushchemu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года»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3"/>
          <a:stretch/>
        </p:blipFill>
        <p:spPr>
          <a:xfrm rot="5400000">
            <a:off x="1213537" y="1271377"/>
            <a:ext cx="2798283" cy="21559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6553" y="1216996"/>
            <a:ext cx="3027075" cy="2203373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6479" y="3926473"/>
            <a:ext cx="2625026" cy="2436521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8901" y="3958351"/>
            <a:ext cx="2818927" cy="21788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22993" y="1975817"/>
            <a:ext cx="414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лишь времени года.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времени ждем мы прихода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весна, лето, осень, зима.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3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"/>
    </mc:Choice>
    <mc:Fallback xmlns="">
      <p:transition spd="slow" advTm="16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artinkin.net/uploads/posts/2021-01/1610818733_41-p-fon-dlya-prezentatsii-po-okruzhayushchemu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 по экологии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3770"/>
          <a:stretch/>
        </p:blipFill>
        <p:spPr>
          <a:xfrm rot="5400000">
            <a:off x="2952767" y="986262"/>
            <a:ext cx="5602082" cy="5061752"/>
          </a:xfrm>
          <a:prstGeom prst="rect">
            <a:avLst/>
          </a:prstGeom>
        </p:spPr>
      </p:pic>
      <p:pic>
        <p:nvPicPr>
          <p:cNvPr id="5" name="Рисунок 4" descr="https://cdn.culture.ru/images/93e8ecac-454c-5628-9ec3-e326afc552b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37607" r="9135"/>
          <a:stretch/>
        </p:blipFill>
        <p:spPr bwMode="auto">
          <a:xfrm>
            <a:off x="717244" y="4318612"/>
            <a:ext cx="2305050" cy="172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dn.culture.ru/images/705a5dce-d0dc-57be-883e-8397d358ec3c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607" r="22436" b="10074"/>
          <a:stretch/>
        </p:blipFill>
        <p:spPr bwMode="auto">
          <a:xfrm>
            <a:off x="8869324" y="1228482"/>
            <a:ext cx="2143125" cy="182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54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9"/>
    </mc:Choice>
    <mc:Fallback xmlns="">
      <p:transition spd="slow" advTm="34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artinkin.net/uploads/posts/2021-01/1610818733_41-p-fon-dlya-prezentatsii-po-okruzhayushchemu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80" y="1288972"/>
            <a:ext cx="4811865" cy="64724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для родителей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6776" y="2321804"/>
            <a:ext cx="4538949" cy="3811588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мусор разделять,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всем полезным стать.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Бумаги, стекла, пластик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 ты сам как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ru-RU" sz="3200" dirty="0"/>
              <a:t>!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r="3023"/>
          <a:stretch>
            <a:fillRect/>
          </a:stretch>
        </p:blipFill>
        <p:spPr>
          <a:xfrm>
            <a:off x="5106539" y="457200"/>
            <a:ext cx="6415104" cy="5411789"/>
          </a:xfrm>
        </p:spPr>
      </p:pic>
      <p:pic>
        <p:nvPicPr>
          <p:cNvPr id="6" name="Рисунок 5" descr="https://xn--80aac8ab0b8cva.xn--p1ai/wp-content/uploads/2018/12/-%D0%BC%D1%83%D1%81%D0%BE%D1%80-e15438201252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2" t="1761" r="35305" b="59031"/>
          <a:stretch/>
        </p:blipFill>
        <p:spPr bwMode="auto">
          <a:xfrm>
            <a:off x="1774116" y="4619395"/>
            <a:ext cx="185737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60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"/>
    </mc:Choice>
    <mc:Fallback xmlns="">
      <p:transition spd="slow" advTm="33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kartinkin.net/uploads/posts/2021-01/1610818733_41-p-fon-dlya-prezentatsii-po-okruzhayushchemu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пичужке своя кормушка».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/>
          <a:stretch/>
        </p:blipFill>
        <p:spPr>
          <a:xfrm>
            <a:off x="4299750" y="1784732"/>
            <a:ext cx="3290872" cy="4149922"/>
          </a:xfrm>
        </p:spPr>
      </p:pic>
      <p:pic>
        <p:nvPicPr>
          <p:cNvPr id="5" name="Рисунок 4" descr="https://cdn.lmbd.ru/856cb990-1865-45c1-a261-38de371f206c/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11428" r="1926" b="5000"/>
          <a:stretch/>
        </p:blipFill>
        <p:spPr bwMode="auto">
          <a:xfrm>
            <a:off x="1533609" y="2111681"/>
            <a:ext cx="2448560" cy="146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zooput.ru/upload/iblock/b36/b3623e5b932f982d9ad950e18565c73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6" t="2777" r="16532" b="8611"/>
          <a:stretch/>
        </p:blipFill>
        <p:spPr bwMode="auto">
          <a:xfrm>
            <a:off x="8124653" y="3239138"/>
            <a:ext cx="2200275" cy="198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0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"/>
    </mc:Choice>
    <mc:Fallback xmlns="">
      <p:transition spd="slow" advTm="24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8"/>
    </mc:Choice>
    <mc:Fallback xmlns="">
      <p:transition spd="slow" advTm="564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120</TotalTime>
  <Words>168</Words>
  <Application>Microsoft Office PowerPoint</Application>
  <PresentationFormat>Произвольный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«Мы защитники природы»</vt:lpstr>
      <vt:lpstr>      Дидактическая игра  «Времена года»</vt:lpstr>
      <vt:lpstr>                  Выставка книг по экологии.         </vt:lpstr>
      <vt:lpstr>Буклеты для родителей</vt:lpstr>
      <vt:lpstr>Участие в акции  «Каждой пичужке своя кормушка».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Андрей</cp:lastModifiedBy>
  <cp:revision>19</cp:revision>
  <dcterms:created xsi:type="dcterms:W3CDTF">2023-02-11T13:28:35Z</dcterms:created>
  <dcterms:modified xsi:type="dcterms:W3CDTF">2023-02-12T09:48:47Z</dcterms:modified>
</cp:coreProperties>
</file>