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FBD0-5186-4354-AA39-1710ED96D6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9BC5DDA-AD68-41F7-950E-971D71842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97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FBD0-5186-4354-AA39-1710ED96D6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BC5DDA-AD68-41F7-950E-971D71842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7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FBD0-5186-4354-AA39-1710ED96D6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BC5DDA-AD68-41F7-950E-971D718422D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5857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FBD0-5186-4354-AA39-1710ED96D6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BC5DDA-AD68-41F7-950E-971D71842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FBD0-5186-4354-AA39-1710ED96D6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BC5DDA-AD68-41F7-950E-971D718422D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0666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FBD0-5186-4354-AA39-1710ED96D6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BC5DDA-AD68-41F7-950E-971D71842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84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FBD0-5186-4354-AA39-1710ED96D6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5DDA-AD68-41F7-950E-971D71842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45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FBD0-5186-4354-AA39-1710ED96D6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5DDA-AD68-41F7-950E-971D71842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59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FBD0-5186-4354-AA39-1710ED96D6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5DDA-AD68-41F7-950E-971D71842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1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FBD0-5186-4354-AA39-1710ED96D6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9BC5DDA-AD68-41F7-950E-971D71842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57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FBD0-5186-4354-AA39-1710ED96D6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9BC5DDA-AD68-41F7-950E-971D71842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8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FBD0-5186-4354-AA39-1710ED96D6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9BC5DDA-AD68-41F7-950E-971D71842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2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FBD0-5186-4354-AA39-1710ED96D6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5DDA-AD68-41F7-950E-971D71842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7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FBD0-5186-4354-AA39-1710ED96D6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5DDA-AD68-41F7-950E-971D71842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97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FBD0-5186-4354-AA39-1710ED96D6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5DDA-AD68-41F7-950E-971D71842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1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FBD0-5186-4354-AA39-1710ED96D6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9BC5DDA-AD68-41F7-950E-971D71842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2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FBD0-5186-4354-AA39-1710ED96D6F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9BC5DDA-AD68-41F7-950E-971D71842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5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4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47"/>
    </mc:Choice>
    <mc:Fallback>
      <p:transition spd="slow" advTm="454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«Летчики».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5431" y="1002339"/>
            <a:ext cx="5395910" cy="42834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Наши летчики точно без промаха сажают самолеты на аэродром. Сейчас и мы покажем нашу сноровку. Будем сажать самолеты каждый на свой. </a:t>
            </a:r>
            <a:r>
              <a:rPr lang="ru-RU" sz="2000" dirty="0">
                <a:solidFill>
                  <a:srgbClr val="FF0000"/>
                </a:solidFill>
              </a:rPr>
              <a:t>Красные </a:t>
            </a:r>
            <a:r>
              <a:rPr lang="ru-RU" sz="2000" dirty="0"/>
              <a:t>самолеты на красный аэродром, </a:t>
            </a:r>
            <a:r>
              <a:rPr lang="ru-RU" sz="2000" b="1" dirty="0">
                <a:solidFill>
                  <a:srgbClr val="0070C0"/>
                </a:solidFill>
              </a:rPr>
              <a:t>синие</a:t>
            </a:r>
            <a:r>
              <a:rPr lang="ru-RU" sz="2000" dirty="0"/>
              <a:t> на </a:t>
            </a:r>
            <a:r>
              <a:rPr lang="ru-RU" sz="2000" dirty="0" smtClean="0"/>
              <a:t>синий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6739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0"/>
    </mc:Choice>
    <mc:Fallback>
      <p:transition spd="slow" advTm="396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« Вручение подарков» </a:t>
            </a:r>
            <a:r>
              <a:rPr lang="ru-RU" sz="2000" b="1" dirty="0">
                <a:solidFill>
                  <a:srgbClr val="C00000"/>
                </a:solidFill>
              </a:rPr>
              <a:t>Мы поздравляем всех наших мальчиков с праздником!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Желаем Вам крепкого здоровья, успехов во всем, счастья!</a:t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721477"/>
            <a:ext cx="8077200" cy="4391456"/>
          </a:xfrm>
        </p:spPr>
      </p:pic>
    </p:spTree>
    <p:extLst>
      <p:ext uri="{BB962C8B-B14F-4D97-AF65-F5344CB8AC3E}">
        <p14:creationId xmlns:p14="http://schemas.microsoft.com/office/powerpoint/2010/main" val="262912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1"/>
    </mc:Choice>
    <mc:Fallback>
      <p:transition spd="slow" advTm="312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У нас есть много праздников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но День Российской Армии особенный день – это день, когда каждый может сказать тем, кто нас защищал и защищает, и по сей день – Спасибо!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8911687" cy="4142317"/>
          </a:xfrm>
        </p:spPr>
      </p:pic>
    </p:spTree>
    <p:extLst>
      <p:ext uri="{BB962C8B-B14F-4D97-AF65-F5344CB8AC3E}">
        <p14:creationId xmlns:p14="http://schemas.microsoft.com/office/powerpoint/2010/main" val="402331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4"/>
    </mc:Choice>
    <mc:Fallback>
      <p:transition spd="slow" advTm="306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7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0"/>
    </mc:Choice>
    <mc:Fallback>
      <p:transition spd="slow" advTm="293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446088"/>
            <a:ext cx="3505199" cy="9763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«Праздник мальчиков»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Стихи :</a:t>
            </a:r>
          </a:p>
          <a:p>
            <a:r>
              <a:rPr lang="ru-RU" sz="1800" dirty="0">
                <a:solidFill>
                  <a:srgbClr val="00B0F0"/>
                </a:solidFill>
              </a:rPr>
              <a:t>Папа, ты самый хороший на свете,</a:t>
            </a:r>
          </a:p>
          <a:p>
            <a:r>
              <a:rPr lang="ru-RU" sz="1800" dirty="0">
                <a:solidFill>
                  <a:srgbClr val="00B0F0"/>
                </a:solidFill>
              </a:rPr>
              <a:t>Лучший отец на огромной планете!</a:t>
            </a:r>
          </a:p>
          <a:p>
            <a:r>
              <a:rPr lang="ru-RU" sz="1800" dirty="0">
                <a:solidFill>
                  <a:srgbClr val="00B0F0"/>
                </a:solidFill>
              </a:rPr>
              <a:t>Как я тобой восхищаюсь, горжусь,</a:t>
            </a:r>
          </a:p>
          <a:p>
            <a:r>
              <a:rPr lang="ru-RU" sz="1800" dirty="0">
                <a:solidFill>
                  <a:srgbClr val="00B0F0"/>
                </a:solidFill>
              </a:rPr>
              <a:t>Крепко за дружбу и руку держусь!</a:t>
            </a:r>
          </a:p>
          <a:p>
            <a:endParaRPr lang="ru-RU" sz="1800" dirty="0" smtClean="0">
              <a:solidFill>
                <a:srgbClr val="00B0F0"/>
              </a:solidFill>
            </a:endParaRPr>
          </a:p>
          <a:p>
            <a:r>
              <a:rPr lang="ru-RU" sz="1800" dirty="0">
                <a:solidFill>
                  <a:srgbClr val="00B0F0"/>
                </a:solidFill>
              </a:rPr>
              <a:t>Спасибо, милый папочка,</a:t>
            </a:r>
          </a:p>
          <a:p>
            <a:r>
              <a:rPr lang="ru-RU" sz="1800" dirty="0">
                <a:solidFill>
                  <a:srgbClr val="00B0F0"/>
                </a:solidFill>
              </a:rPr>
              <a:t>Что ты достался мне!</a:t>
            </a:r>
          </a:p>
          <a:p>
            <a:r>
              <a:rPr lang="ru-RU" sz="1800" dirty="0">
                <a:solidFill>
                  <a:srgbClr val="00B0F0"/>
                </a:solidFill>
              </a:rPr>
              <a:t>Люблю улыбку ясную,</a:t>
            </a:r>
          </a:p>
          <a:p>
            <a:r>
              <a:rPr lang="ru-RU" sz="1800" dirty="0">
                <a:solidFill>
                  <a:srgbClr val="00B0F0"/>
                </a:solidFill>
              </a:rPr>
              <a:t>Она как свет в окне!</a:t>
            </a:r>
          </a:p>
          <a:p>
            <a:pPr marL="0" indent="0">
              <a:buNone/>
            </a:pPr>
            <a:endParaRPr lang="ru-RU" sz="1600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9889" y="1598615"/>
            <a:ext cx="3505199" cy="426243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rgbClr val="00B0F0"/>
                </a:solidFill>
              </a:rPr>
              <a:t>Дорогие ребята! Сегодня мы отмечаем замечательный праздник</a:t>
            </a:r>
            <a:r>
              <a:rPr lang="ru-RU" sz="2000" b="1" dirty="0">
                <a:solidFill>
                  <a:srgbClr val="00B0F0"/>
                </a:solidFill>
              </a:rPr>
              <a:t> </a:t>
            </a:r>
            <a:r>
              <a:rPr lang="ru-RU" sz="2000" dirty="0">
                <a:solidFill>
                  <a:srgbClr val="00B0F0"/>
                </a:solidFill>
              </a:rPr>
              <a:t>– День защитников Отечества. Наша страна поздравляет в этот день пап и дедушек, защитников нашего Отечества. В их честь звучат песни, стихи. Давайте, сегодня, мы поздравим наших мальчиков, ведь они – будущие защитники Великой страны, которая называется Россия.</a:t>
            </a:r>
          </a:p>
        </p:txBody>
      </p:sp>
    </p:spTree>
    <p:extLst>
      <p:ext uri="{BB962C8B-B14F-4D97-AF65-F5344CB8AC3E}">
        <p14:creationId xmlns:p14="http://schemas.microsoft.com/office/powerpoint/2010/main" val="106865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89"/>
    </mc:Choice>
    <mc:Fallback>
      <p:transition spd="slow" advTm="628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Танец «Я от тебя убегу, убегу».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Я от тебя убегу, убегу.  3р.</a:t>
            </a:r>
          </a:p>
          <a:p>
            <a:r>
              <a:rPr lang="ru-RU" dirty="0">
                <a:solidFill>
                  <a:srgbClr val="FF0000"/>
                </a:solidFill>
              </a:rPr>
              <a:t>            Спрячусь за деревом    </a:t>
            </a:r>
          </a:p>
          <a:p>
            <a:r>
              <a:rPr lang="ru-RU" dirty="0">
                <a:solidFill>
                  <a:srgbClr val="FF0000"/>
                </a:solidFill>
              </a:rPr>
              <a:t>            И скажу - ку-ку!   2р.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Я от тебя уплыву, уплыву.   3р</a:t>
            </a:r>
          </a:p>
          <a:p>
            <a:r>
              <a:rPr lang="ru-RU" dirty="0">
                <a:solidFill>
                  <a:srgbClr val="FF0000"/>
                </a:solidFill>
              </a:rPr>
              <a:t>      Спрячусь за лодочку</a:t>
            </a:r>
          </a:p>
          <a:p>
            <a:r>
              <a:rPr lang="ru-RU" dirty="0">
                <a:solidFill>
                  <a:srgbClr val="FF0000"/>
                </a:solidFill>
              </a:rPr>
              <a:t>             И скажу - ку-ку!  2р.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 Я от тебя улечу, улечу.   3р.</a:t>
            </a:r>
          </a:p>
          <a:p>
            <a:r>
              <a:rPr lang="ru-RU" dirty="0">
                <a:solidFill>
                  <a:srgbClr val="FF0000"/>
                </a:solidFill>
              </a:rPr>
              <a:t>             Спрячусь за облачком</a:t>
            </a:r>
          </a:p>
          <a:p>
            <a:r>
              <a:rPr lang="ru-RU" dirty="0">
                <a:solidFill>
                  <a:srgbClr val="FF0000"/>
                </a:solidFill>
              </a:rPr>
              <a:t>             И скажу - ку-ку! 2р.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 Я от тебя убегу, убегу.</a:t>
            </a:r>
          </a:p>
          <a:p>
            <a:r>
              <a:rPr lang="ru-RU" dirty="0">
                <a:solidFill>
                  <a:srgbClr val="FF0000"/>
                </a:solidFill>
              </a:rPr>
              <a:t>              Я от тебя уплыву, уплыву.</a:t>
            </a:r>
          </a:p>
          <a:p>
            <a:r>
              <a:rPr lang="ru-RU" dirty="0">
                <a:solidFill>
                  <a:srgbClr val="FF0000"/>
                </a:solidFill>
              </a:rPr>
              <a:t>              Я от тебя улечу, улечу.</a:t>
            </a:r>
          </a:p>
          <a:p>
            <a:r>
              <a:rPr lang="ru-RU" dirty="0">
                <a:solidFill>
                  <a:srgbClr val="FF0000"/>
                </a:solidFill>
              </a:rPr>
              <a:t>              Я так играю, я с тобой дружу.</a:t>
            </a:r>
          </a:p>
          <a:p>
            <a:r>
              <a:rPr lang="ru-RU" dirty="0">
                <a:solidFill>
                  <a:srgbClr val="FF0000"/>
                </a:solidFill>
              </a:rPr>
              <a:t>              Я так играю, я тебя люблю.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1" y="1598615"/>
            <a:ext cx="3505199" cy="42624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1" y="1598615"/>
            <a:ext cx="3505199" cy="426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0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9"/>
    </mc:Choice>
    <mc:Fallback>
      <p:transition spd="slow" advTm="345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559635"/>
            <a:ext cx="8911687" cy="1345365"/>
          </a:xfrm>
        </p:spPr>
        <p:txBody>
          <a:bodyPr>
            <a:normAutofit/>
          </a:bodyPr>
          <a:lstStyle/>
          <a:p>
            <a:r>
              <a:rPr lang="ru-RU" sz="1600" b="1" dirty="0"/>
              <a:t>П</a:t>
            </a:r>
            <a:r>
              <a:rPr lang="ru-RU" sz="1600" b="1" dirty="0" smtClean="0"/>
              <a:t>редлагаю </a:t>
            </a:r>
            <a:r>
              <a:rPr lang="ru-RU" sz="1600" b="1" dirty="0"/>
              <a:t>провести настоящие армейские учения! Внимание, внимание!</a:t>
            </a:r>
            <a:br>
              <a:rPr lang="ru-RU" sz="1600" b="1" dirty="0"/>
            </a:br>
            <a:r>
              <a:rPr lang="ru-RU" sz="1600" b="1" dirty="0"/>
              <a:t>У нас соревнование! Участвуют две команды -  «Моряки» и «Пограничники». За быстрое и правильное выполненное задание команде вручается звезда. Команда, набравшая наибольшее количество звезд – побеждает.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4831" y="1969475"/>
            <a:ext cx="3992732" cy="576262"/>
          </a:xfrm>
        </p:spPr>
        <p:txBody>
          <a:bodyPr/>
          <a:lstStyle/>
          <a:p>
            <a:r>
              <a:rPr lang="ru-RU" dirty="0" smtClean="0"/>
              <a:t>«Пограничники»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616668"/>
            <a:ext cx="4343400" cy="328313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«Моряки»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3" y="2616668"/>
            <a:ext cx="4338637" cy="3283130"/>
          </a:xfrm>
        </p:spPr>
      </p:pic>
    </p:spTree>
    <p:extLst>
      <p:ext uri="{BB962C8B-B14F-4D97-AF65-F5344CB8AC3E}">
        <p14:creationId xmlns:p14="http://schemas.microsoft.com/office/powerpoint/2010/main" val="381383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2"/>
    </mc:Choice>
    <mc:Fallback>
      <p:transition spd="slow" advTm="379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0267" y="740834"/>
            <a:ext cx="3114143" cy="1037165"/>
          </a:xfrm>
        </p:spPr>
        <p:txBody>
          <a:bodyPr>
            <a:norm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3601" y="1011384"/>
            <a:ext cx="5902033" cy="49322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Эстафета «Кто быстрее перенесет снаряды (кегли) к оружию».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400" dirty="0" smtClean="0">
                <a:solidFill>
                  <a:srgbClr val="FF0000"/>
                </a:solidFill>
              </a:rPr>
              <a:t>Из одного обруча в другой.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6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7"/>
    </mc:Choice>
    <mc:Fallback>
      <p:transition spd="slow" advTm="277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«Прицельный бой». Каждый игрок должен по - очереди забросить мяч с расстояния  в корзину.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5278" y="2341260"/>
            <a:ext cx="4045431" cy="30797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3657" y="2348040"/>
            <a:ext cx="4055447" cy="3075710"/>
          </a:xfrm>
        </p:spPr>
      </p:pic>
    </p:spTree>
    <p:extLst>
      <p:ext uri="{BB962C8B-B14F-4D97-AF65-F5344CB8AC3E}">
        <p14:creationId xmlns:p14="http://schemas.microsoft.com/office/powerpoint/2010/main" val="230578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8"/>
    </mc:Choice>
    <mc:Fallback>
      <p:transition spd="slow" advTm="264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«Что в мешке».</a:t>
            </a:r>
            <a:br>
              <a:rPr lang="ru-RU" sz="2400" dirty="0" smtClean="0">
                <a:solidFill>
                  <a:srgbClr val="00B05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3519" y="1096169"/>
            <a:ext cx="5414961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В мешке спрятаны предметы. Участник, засунув руку в мешок, должен угадать предмет в мешке. </a:t>
            </a:r>
            <a:r>
              <a:rPr lang="ru-RU" sz="2000" i="1" dirty="0">
                <a:solidFill>
                  <a:srgbClr val="00B050"/>
                </a:solidFill>
              </a:rPr>
              <a:t>(Предметы: бинокль, самолетик, пистолет, танк, вертолет, солдатик).</a:t>
            </a:r>
            <a:endParaRPr lang="ru-RU" sz="2000" dirty="0">
              <a:solidFill>
                <a:srgbClr val="00B050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784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0"/>
    </mc:Choice>
    <mc:Fallback>
      <p:transition spd="slow" advTm="336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9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72"/>
    </mc:Choice>
    <mc:Fallback>
      <p:transition spd="slow" advTm="327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Игра </a:t>
            </a:r>
            <a:r>
              <a:rPr lang="ru-RU" i="1" dirty="0">
                <a:solidFill>
                  <a:srgbClr val="7030A0"/>
                </a:solidFill>
              </a:rPr>
              <a:t>«Будь внимательным»</a:t>
            </a:r>
            <a:r>
              <a:rPr lang="ru-RU" dirty="0">
                <a:solidFill>
                  <a:srgbClr val="7030A0"/>
                </a:solidFill>
              </a:rPr>
              <a:t>.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1546" y="934244"/>
            <a:ext cx="5181600" cy="45910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А теперь проверим вашу сноровку: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Синий</a:t>
            </a:r>
            <a:r>
              <a:rPr lang="ru-RU" sz="2400" dirty="0"/>
              <a:t> – хлопайте. </a:t>
            </a:r>
            <a:r>
              <a:rPr lang="ru-RU" sz="2400" b="1" dirty="0">
                <a:solidFill>
                  <a:srgbClr val="00B050"/>
                </a:solidFill>
              </a:rPr>
              <a:t>Зелёный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/>
              <a:t>– топайте.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Жёлтый</a:t>
            </a:r>
            <a:r>
              <a:rPr lang="ru-RU" sz="2400" b="1" dirty="0"/>
              <a:t> </a:t>
            </a:r>
            <a:r>
              <a:rPr lang="ru-RU" sz="2400" dirty="0"/>
              <a:t>– молчите, </a:t>
            </a:r>
            <a:r>
              <a:rPr lang="ru-RU" sz="2400" b="1" dirty="0">
                <a:solidFill>
                  <a:srgbClr val="FF0000"/>
                </a:solidFill>
              </a:rPr>
              <a:t>Красный</a:t>
            </a:r>
            <a:r>
              <a:rPr lang="ru-RU" sz="2400" dirty="0"/>
              <a:t> – </a:t>
            </a:r>
            <a:r>
              <a:rPr lang="ru-RU" sz="2400" i="1" dirty="0"/>
              <a:t>«Ура!»</a:t>
            </a:r>
            <a:r>
              <a:rPr lang="ru-RU" sz="2400" dirty="0"/>
              <a:t> - кричите.</a:t>
            </a:r>
          </a:p>
        </p:txBody>
      </p:sp>
    </p:spTree>
    <p:extLst>
      <p:ext uri="{BB962C8B-B14F-4D97-AF65-F5344CB8AC3E}">
        <p14:creationId xmlns:p14="http://schemas.microsoft.com/office/powerpoint/2010/main" val="392853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5"/>
    </mc:Choice>
    <mc:Fallback>
      <p:transition spd="slow" advTm="342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</TotalTime>
  <Words>227</Words>
  <Application>Microsoft Office PowerPoint</Application>
  <PresentationFormat>Широкоэкранный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Легкий дым</vt:lpstr>
      <vt:lpstr>Презентация PowerPoint</vt:lpstr>
      <vt:lpstr>«Праздник мальчиков»</vt:lpstr>
      <vt:lpstr>Танец «Я от тебя убегу, убегу».</vt:lpstr>
      <vt:lpstr>Предлагаю провести настоящие армейские учения! Внимание, внимание! У нас соревнование! Участвуют две команды -  «Моряки» и «Пограничники». За быстрое и правильное выполненное задание команде вручается звезда. Команда, набравшая наибольшее количество звезд – побеждает.</vt:lpstr>
      <vt:lpstr>  </vt:lpstr>
      <vt:lpstr>«Прицельный бой». Каждый игрок должен по - очереди забросить мяч с расстояния  в корзину.</vt:lpstr>
      <vt:lpstr>«Что в мешке». </vt:lpstr>
      <vt:lpstr>Презентация PowerPoint</vt:lpstr>
      <vt:lpstr>Игра «Будь внимательным». </vt:lpstr>
      <vt:lpstr> «Летчики».</vt:lpstr>
      <vt:lpstr> « Вручение подарков» Мы поздравляем всех наших мальчиков с праздником! Желаем Вам крепкого здоровья, успехов во всем, счастья! </vt:lpstr>
      <vt:lpstr>У нас есть много праздников, но День Российской Армии особенный день – это день, когда каждый может сказать тем, кто нас защищал и защищает, и по сей день – Спасибо!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Roman</cp:lastModifiedBy>
  <cp:revision>11</cp:revision>
  <dcterms:created xsi:type="dcterms:W3CDTF">2023-03-12T05:53:11Z</dcterms:created>
  <dcterms:modified xsi:type="dcterms:W3CDTF">2023-03-12T07:31:16Z</dcterms:modified>
</cp:coreProperties>
</file>