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8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9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altLang="zh-CN"/>
              <a:t>Образец подзаголовка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2023/3/19</a:t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104861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en-US" dirty="0"/>
          </a:p>
        </p:txBody>
      </p:sp>
      <p:sp>
        <p:nvSpPr>
          <p:cNvPr id="10486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2023/3/19</a:t>
            </a:fld>
            <a:endParaRPr lang="zh-CN" altLang="en-US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104859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en-US" dirty="0"/>
          </a:p>
        </p:txBody>
      </p:sp>
      <p:sp>
        <p:nvSpPr>
          <p:cNvPr id="104859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2023/3/19</a:t>
            </a:fld>
            <a:endParaRPr lang="zh-CN" altLang="en-US"/>
          </a:p>
        </p:txBody>
      </p:sp>
      <p:sp>
        <p:nvSpPr>
          <p:cNvPr id="104859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104860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en-US" dirty="0"/>
          </a:p>
        </p:txBody>
      </p:sp>
      <p:sp>
        <p:nvSpPr>
          <p:cNvPr id="104860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2023/3/19</a:t>
            </a:fld>
            <a:endParaRPr lang="zh-CN" altLang="en-US"/>
          </a:p>
        </p:txBody>
      </p:sp>
      <p:sp>
        <p:nvSpPr>
          <p:cNvPr id="104860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1048617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/>
              <a:t>Образец текста</a:t>
            </a:r>
          </a:p>
        </p:txBody>
      </p:sp>
      <p:sp>
        <p:nvSpPr>
          <p:cNvPr id="10486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2023/3/19</a:t>
            </a:fld>
            <a:endParaRPr lang="zh-CN" altLang="en-US"/>
          </a:p>
        </p:txBody>
      </p:sp>
      <p:sp>
        <p:nvSpPr>
          <p:cNvPr id="10486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1048622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en-US" dirty="0"/>
          </a:p>
        </p:txBody>
      </p:sp>
      <p:sp>
        <p:nvSpPr>
          <p:cNvPr id="1048623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en-US" dirty="0"/>
          </a:p>
        </p:txBody>
      </p:sp>
      <p:sp>
        <p:nvSpPr>
          <p:cNvPr id="104862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2023/3/19</a:t>
            </a:fld>
            <a:endParaRPr lang="zh-CN" altLang="en-US"/>
          </a:p>
        </p:txBody>
      </p:sp>
      <p:sp>
        <p:nvSpPr>
          <p:cNvPr id="104862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1048628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/>
              <a:t>Образец текста</a:t>
            </a:r>
          </a:p>
        </p:txBody>
      </p:sp>
      <p:sp>
        <p:nvSpPr>
          <p:cNvPr id="1048629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en-US" dirty="0"/>
          </a:p>
        </p:txBody>
      </p:sp>
      <p:sp>
        <p:nvSpPr>
          <p:cNvPr id="104863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/>
              <a:t>Образец текста</a:t>
            </a:r>
          </a:p>
        </p:txBody>
      </p:sp>
      <p:sp>
        <p:nvSpPr>
          <p:cNvPr id="1048631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en-US" dirty="0"/>
          </a:p>
        </p:txBody>
      </p:sp>
      <p:sp>
        <p:nvSpPr>
          <p:cNvPr id="104863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2023/3/19</a:t>
            </a:fld>
            <a:endParaRPr lang="zh-CN" altLang="en-US"/>
          </a:p>
        </p:txBody>
      </p:sp>
      <p:sp>
        <p:nvSpPr>
          <p:cNvPr id="104863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104859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2023/3/19</a:t>
            </a:fld>
            <a:endParaRPr lang="zh-CN" altLang="en-US"/>
          </a:p>
        </p:txBody>
      </p:sp>
      <p:sp>
        <p:nvSpPr>
          <p:cNvPr id="104859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2023/3/19</a:t>
            </a:fld>
            <a:endParaRPr lang="zh-CN" altLang="en-US"/>
          </a:p>
        </p:txBody>
      </p:sp>
      <p:sp>
        <p:nvSpPr>
          <p:cNvPr id="104863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1048639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en-US" dirty="0"/>
          </a:p>
        </p:txBody>
      </p:sp>
      <p:sp>
        <p:nvSpPr>
          <p:cNvPr id="104864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zh-CN"/>
              <a:t>Образец текста</a:t>
            </a:r>
          </a:p>
        </p:txBody>
      </p:sp>
      <p:sp>
        <p:nvSpPr>
          <p:cNvPr id="104864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2023/3/19</a:t>
            </a:fld>
            <a:endParaRPr lang="zh-CN" altLang="en-US"/>
          </a:p>
        </p:txBody>
      </p:sp>
      <p:sp>
        <p:nvSpPr>
          <p:cNvPr id="104864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1048606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altLang="zh-CN"/>
              <a:t>Вставка рисунка</a:t>
            </a:r>
            <a:endParaRPr lang="en-US" dirty="0"/>
          </a:p>
        </p:txBody>
      </p:sp>
      <p:sp>
        <p:nvSpPr>
          <p:cNvPr id="104860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zh-CN"/>
              <a:t>Образец текста</a:t>
            </a:r>
          </a:p>
        </p:txBody>
      </p:sp>
      <p:sp>
        <p:nvSpPr>
          <p:cNvPr id="104860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2023/3/19</a:t>
            </a:fld>
            <a:endParaRPr lang="zh-CN" altLang="en-US"/>
          </a:p>
        </p:txBody>
      </p:sp>
      <p:sp>
        <p:nvSpPr>
          <p:cNvPr id="104860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9C8F3-725A-4F9A-A507-94E9D5D4F6DB}" type="datetimeFigureOut">
              <a:rPr lang="zh-CN" altLang="en-US" smtClean="0"/>
              <a:pPr/>
              <a:t>2023/3/19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Подзаголовок 104858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altLang="en-US" dirty="0"/>
              <a:t>Подготовительная</a:t>
            </a:r>
            <a:r>
              <a:rPr lang="en-US" altLang="en-US" dirty="0"/>
              <a:t> </a:t>
            </a:r>
            <a:r>
              <a:rPr lang="ru-RU" altLang="en-US" dirty="0"/>
              <a:t>группа</a:t>
            </a:r>
            <a:r>
              <a:rPr lang="en-US" altLang="en-US" dirty="0"/>
              <a:t> </a:t>
            </a:r>
            <a:r>
              <a:rPr lang="ru-RU" altLang="en-US" dirty="0"/>
              <a:t>√</a:t>
            </a:r>
            <a:r>
              <a:rPr lang="en-US" altLang="en-US" dirty="0"/>
              <a:t>8</a:t>
            </a:r>
            <a:endParaRPr lang="ru-RU" dirty="0"/>
          </a:p>
          <a:p>
            <a:r>
              <a:rPr lang="ru-RU" altLang="en-US" dirty="0"/>
              <a:t>Воспитатели</a:t>
            </a:r>
            <a:r>
              <a:rPr lang="en-US" altLang="en-US" dirty="0"/>
              <a:t>: </a:t>
            </a:r>
            <a:r>
              <a:rPr lang="ru-RU" altLang="en-US" dirty="0"/>
              <a:t>Пятова</a:t>
            </a:r>
            <a:r>
              <a:rPr lang="en-US" altLang="en-US" dirty="0"/>
              <a:t> </a:t>
            </a:r>
            <a:r>
              <a:rPr lang="ru-RU" altLang="en-US" dirty="0"/>
              <a:t>М</a:t>
            </a:r>
            <a:r>
              <a:rPr lang="en-US" altLang="en-US" dirty="0"/>
              <a:t>.</a:t>
            </a:r>
            <a:r>
              <a:rPr lang="ru-RU" altLang="en-US" dirty="0"/>
              <a:t>С</a:t>
            </a:r>
            <a:r>
              <a:rPr lang="en-US" altLang="en-US" dirty="0"/>
              <a:t>., </a:t>
            </a:r>
            <a:r>
              <a:rPr lang="ru-RU" altLang="en-US" dirty="0" err="1"/>
              <a:t>Севрикова</a:t>
            </a:r>
            <a:r>
              <a:rPr lang="en-US" altLang="en-US" dirty="0"/>
              <a:t> </a:t>
            </a:r>
            <a:r>
              <a:rPr lang="ru-RU" altLang="en-US" dirty="0"/>
              <a:t>А.В</a:t>
            </a:r>
            <a:r>
              <a:rPr lang="en-US" altLang="en-US" dirty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Рисунок 209715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7243" y="48983"/>
            <a:ext cx="3617131" cy="3380017"/>
          </a:xfrm>
          <a:prstGeom prst="rect">
            <a:avLst/>
          </a:prstGeom>
        </p:spPr>
      </p:pic>
      <p:pic>
        <p:nvPicPr>
          <p:cNvPr id="2097155" name="Рисунок 2097154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23664" y="245440"/>
            <a:ext cx="2940405" cy="3601085"/>
          </a:xfrm>
          <a:prstGeom prst="rect">
            <a:avLst/>
          </a:prstGeom>
        </p:spPr>
      </p:pic>
      <p:pic>
        <p:nvPicPr>
          <p:cNvPr id="2097154" name="Рисунок 2097153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24374" y="2433718"/>
            <a:ext cx="2867320" cy="40262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Рисунок 2097156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2261" y="289699"/>
            <a:ext cx="3115487" cy="4153983"/>
          </a:xfrm>
          <a:prstGeom prst="rect">
            <a:avLst/>
          </a:prstGeom>
        </p:spPr>
      </p:pic>
      <p:pic>
        <p:nvPicPr>
          <p:cNvPr id="2097158" name="Рисунок 2097157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088" y="289699"/>
            <a:ext cx="3063652" cy="4084871"/>
          </a:xfrm>
          <a:prstGeom prst="rect">
            <a:avLst/>
          </a:prstGeom>
        </p:spPr>
      </p:pic>
      <p:pic>
        <p:nvPicPr>
          <p:cNvPr id="2097156" name="Рисунок 2097155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21740" y="2332134"/>
            <a:ext cx="3006621" cy="36858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Рисунок 209715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655799" y="1835317"/>
            <a:ext cx="4991440" cy="3743579"/>
          </a:xfrm>
          <a:prstGeom prst="rect">
            <a:avLst/>
          </a:prstGeom>
        </p:spPr>
      </p:pic>
      <p:pic>
        <p:nvPicPr>
          <p:cNvPr id="2097160" name="Рисунок 209715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20684" y="401238"/>
            <a:ext cx="2839117" cy="37854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Заголовок 104865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57" name="Подзаголовок 104865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97161" name="Рисунок 209716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8321" y="0"/>
            <a:ext cx="5143499" cy="6858000"/>
          </a:xfrm>
          <a:prstGeom prst="rect">
            <a:avLst/>
          </a:prstGeom>
        </p:spPr>
      </p:pic>
      <p:pic>
        <p:nvPicPr>
          <p:cNvPr id="2097162" name="Рисунок 2097161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10841" y="1294746"/>
            <a:ext cx="3322824" cy="44304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Рисунок 2097162"/>
          <p:cNvPicPr>
            <a:picLocks/>
          </p:cNvPicPr>
          <p:nvPr/>
        </p:nvPicPr>
        <p:blipFill>
          <a:blip r:embed="rId3" cstate="print"/>
          <a:srcRect t="14129" b="21999"/>
          <a:stretch>
            <a:fillRect/>
          </a:stretch>
        </p:blipFill>
        <p:spPr>
          <a:xfrm>
            <a:off x="2121408" y="329184"/>
            <a:ext cx="5212080" cy="52303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Рисунок 209716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318872" cy="3989152"/>
          </a:xfrm>
          <a:prstGeom prst="rect">
            <a:avLst/>
          </a:prstGeom>
        </p:spPr>
      </p:pic>
      <p:pic>
        <p:nvPicPr>
          <p:cNvPr id="2097165" name="Рисунок 209716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29919"/>
            <a:ext cx="3774332" cy="2830748"/>
          </a:xfrm>
          <a:prstGeom prst="rect">
            <a:avLst/>
          </a:prstGeom>
        </p:spPr>
      </p:pic>
      <p:pic>
        <p:nvPicPr>
          <p:cNvPr id="2097166" name="Рисунок 2097165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348494" y="2558557"/>
            <a:ext cx="5481234" cy="41109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M2004J19C</dc:creator>
  <cp:lastModifiedBy>Admin</cp:lastModifiedBy>
  <cp:revision>2</cp:revision>
  <dcterms:created xsi:type="dcterms:W3CDTF">2015-05-10T01:36:16Z</dcterms:created>
  <dcterms:modified xsi:type="dcterms:W3CDTF">2023-03-19T11:47:27Z</dcterms:modified>
</cp:coreProperties>
</file>