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022F5-9703-4B90-8B21-0C65ABD44F7E}" type="datetime1">
              <a:rPr lang="ru-RU" smtClean="0"/>
              <a:pPr rtl="0"/>
              <a:t>06.04.2023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41C1F1-A08D-408C-828C-5DFF929E3B24}" type="datetime1">
              <a:rPr lang="ru-RU" noProof="0" smtClean="0"/>
              <a:pPr rtl="0"/>
              <a:t>06.04.2023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87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29B01-D91F-4418-A7A8-E692214653FD}" type="datetime1">
              <a:rPr lang="ru-RU" smtClean="0"/>
              <a:pPr rtl="0"/>
              <a:t>06.04.2023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3FBEF-9622-4E6F-91AD-1A84854E32E7}" type="datetime1">
              <a:rPr lang="ru-RU" smtClean="0"/>
              <a:pPr rtl="0"/>
              <a:t>06.04.2023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30942-AF54-4C43-B596-0C50C99B8721}" type="datetime1">
              <a:rPr lang="ru-RU" smtClean="0"/>
              <a:pPr rtl="0"/>
              <a:t>06.04.2023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F214E-7C63-48DE-8A97-7C10AE756013}" type="datetime1">
              <a:rPr lang="ru-RU" smtClean="0"/>
              <a:pPr rtl="0"/>
              <a:t>06.04.2023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5BAC24-0F4C-4972-B608-4468E9B3B8B9}" type="datetime1">
              <a:rPr lang="ru-RU" smtClean="0"/>
              <a:pPr rtl="0"/>
              <a:t>06.04.2023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2DAB0-1689-47C6-B468-472EFBE3E427}" type="datetime1">
              <a:rPr lang="ru-RU" smtClean="0"/>
              <a:pPr rtl="0"/>
              <a:t>06.04.2023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16D4A-7D3C-4EDC-9E62-93A6D001134D}" type="datetime1">
              <a:rPr lang="ru-RU" smtClean="0"/>
              <a:pPr rtl="0"/>
              <a:t>06.04.2023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0B32A-A506-4EC1-9ACB-B65F7A3BE5FC}" type="datetime1">
              <a:rPr lang="ru-RU" smtClean="0"/>
              <a:pPr rtl="0"/>
              <a:t>06.04.2023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6EC540-81EE-43C0-909D-5BD43B41EC30}" type="datetime1">
              <a:rPr lang="ru-RU" smtClean="0"/>
              <a:pPr rtl="0"/>
              <a:t>06.04.2023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Кикимора и Леший в гостях у весны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МБДОУ «Детский сад №231» корпус 2 группа №9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16" y="195071"/>
            <a:ext cx="4403385" cy="31026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78" y="231648"/>
            <a:ext cx="4396903" cy="3066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84" y="3539440"/>
            <a:ext cx="4319083" cy="3160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6" y="3547872"/>
            <a:ext cx="4319081" cy="31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8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140"/>
            <a:ext cx="4332051" cy="3249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47" y="77821"/>
            <a:ext cx="4332052" cy="3249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6" y="3608962"/>
            <a:ext cx="4332051" cy="3084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48" y="3608962"/>
            <a:ext cx="4332051" cy="30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7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64" y="77821"/>
            <a:ext cx="4338536" cy="3253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00" y="77821"/>
            <a:ext cx="4254229" cy="3190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3" y="3606527"/>
            <a:ext cx="4335296" cy="3251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06" y="3606528"/>
            <a:ext cx="4335294" cy="32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60504"/>
            <a:ext cx="4351505" cy="32636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8" y="160505"/>
            <a:ext cx="4357995" cy="3268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94370"/>
            <a:ext cx="4351506" cy="3263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8" y="3570050"/>
            <a:ext cx="4383932" cy="32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7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88" y="3628416"/>
            <a:ext cx="4306112" cy="3229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88" y="116731"/>
            <a:ext cx="4306112" cy="3229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28416"/>
            <a:ext cx="4306112" cy="3229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16731"/>
            <a:ext cx="4306111" cy="32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0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70051"/>
            <a:ext cx="4267200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36" y="3570051"/>
            <a:ext cx="4267200" cy="32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4267200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36" y="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2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8" y="3547873"/>
            <a:ext cx="4455788" cy="3310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51" y="3535681"/>
            <a:ext cx="4415709" cy="3319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53" y="102140"/>
            <a:ext cx="5671929" cy="31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4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16" y="0"/>
            <a:ext cx="257175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86" y="3574914"/>
            <a:ext cx="4053191" cy="3039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58" y="3574915"/>
            <a:ext cx="4053191" cy="3039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87" y="5947"/>
            <a:ext cx="2567290" cy="3423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69" y="-87549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2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Цветущая вишня (16x9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65_TF03031002_TF03031002.potx" id="{B37DE52E-BB74-47B4-A26A-EACB9BE9CDE9}" vid="{5EB45FF9-A214-4937-A534-89A8ED04E80B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40</TotalTime>
  <Words>20</Words>
  <Application>Microsoft Office PowerPoint</Application>
  <PresentationFormat>Широкоэкранный</PresentationFormat>
  <Paragraphs>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Cambria</vt:lpstr>
      <vt:lpstr>Цветущая вишня (16x9)</vt:lpstr>
      <vt:lpstr>Кикимора и Леший в гостях у весны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Кикимора и Леший в гостях у весны</dc:title>
  <dc:creator>данил кофанов</dc:creator>
  <cp:lastModifiedBy>Admin</cp:lastModifiedBy>
  <cp:revision>6</cp:revision>
  <dcterms:created xsi:type="dcterms:W3CDTF">2023-04-05T13:12:30Z</dcterms:created>
  <dcterms:modified xsi:type="dcterms:W3CDTF">2023-04-06T02:08:40Z</dcterms:modified>
</cp:coreProperties>
</file>