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07" r:id="rId3"/>
    <p:sldId id="305" r:id="rId4"/>
    <p:sldId id="306" r:id="rId5"/>
    <p:sldId id="262" r:id="rId6"/>
    <p:sldId id="256" r:id="rId7"/>
    <p:sldId id="301" r:id="rId8"/>
    <p:sldId id="273" r:id="rId9"/>
    <p:sldId id="293" r:id="rId10"/>
    <p:sldId id="295" r:id="rId11"/>
    <p:sldId id="279" r:id="rId12"/>
    <p:sldId id="300" r:id="rId13"/>
    <p:sldId id="302" r:id="rId14"/>
    <p:sldId id="303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60"/>
  </p:normalViewPr>
  <p:slideViewPr>
    <p:cSldViewPr>
      <p:cViewPr varScale="1">
        <p:scale>
          <a:sx n="108" d="100"/>
          <a:sy n="108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650606-D670-42A9-80F3-3D94E802F21E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C2C96D-3251-4AA6-B6FB-355F62F1C2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0092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0C859D-F40E-4547-928B-BAAC12FD18D9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362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Катится Колобок, навстречу ему Волк: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2C96D-3251-4AA6-B6FB-355F62F1C254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778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B8421-E41A-4399-A7E2-FE9B590E80FB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72032-FB01-4674-9241-915C78CF05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3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699F5-9C8B-4FB7-BDCA-BBC44C6C8F11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A976-076F-45A6-B32A-71219A4606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35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64C5-36A5-426A-999C-1EFB3CF9E2BD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51565-B6C5-41CB-BFA3-1521D65C8E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353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C755B-D09D-44E8-9DF3-114DEF00F4BF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F958-1941-4D18-A850-1243D479CC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665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AD90A-4835-48B6-962E-0441A89EBDA3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D61B4-C21D-473D-8E19-309A94F255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C70C-13F4-4341-A9ED-870AAF2974A3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F852-B3F4-4FC9-8443-C3EC74388B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6C1D0-3B7E-4A96-B20D-F37D8B176D71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1E5BB-AD2D-47F4-B974-52C1A9BC2F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594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CC83F-7755-402B-AE5C-65EDC91786C7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8A97B-E5EB-49D2-971F-97D61ADA20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523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37B9E-5E95-449D-A7CA-85A02F674A8A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F1998-82FE-4220-9185-2A625C51C4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206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6BDB8-FADD-4E3F-A004-AB35BFF92E94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74F02-6E3F-433B-9BE1-3E4094C26E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236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000F9-0396-4182-9E49-6C50E1DEDDE0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7E056-D049-4306-A03F-5CFFF48701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99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43F328-AAB8-485F-96A8-C701FCE0DDE7}" type="datetimeFigureOut">
              <a:rPr lang="ru-RU"/>
              <a:pPr>
                <a:defRPr/>
              </a:pPr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4347FB-9608-43BB-9DE3-F159DEFFDA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BB9CED-66A7-46ED-9C4B-BCF025009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BA5970-B5BE-473E-9ED8-6E498E9C9A78}"/>
              </a:ext>
            </a:extLst>
          </p:cNvPr>
          <p:cNvSpPr/>
          <p:nvPr/>
        </p:nvSpPr>
        <p:spPr>
          <a:xfrm>
            <a:off x="899592" y="1124744"/>
            <a:ext cx="7776864" cy="48320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           Театрализованный досуг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                   в первой младшей группе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                     «Колобок на новый лад»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400" dirty="0">
                <a:solidFill>
                  <a:srgbClr val="FF0000"/>
                </a:solidFill>
              </a:rPr>
              <a:t>                                               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>
                <a:solidFill>
                  <a:srgbClr val="FF0000"/>
                </a:solidFill>
              </a:rPr>
              <a:t>                                              Подготовили и провели: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                                               воспитатели 10группы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                                                       Огородникова Ю.Д.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                                                       Серова Е.А.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D1C07-E0D7-42DB-9106-D90FDAB0C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7" t="2234" r="17064" b="2060"/>
          <a:stretch/>
        </p:blipFill>
        <p:spPr>
          <a:xfrm>
            <a:off x="1763688" y="2831688"/>
            <a:ext cx="2664296" cy="23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истратор\Desktop\Настя\звери\1266048399_kolobok-i-medv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6983413" y="3068638"/>
            <a:ext cx="2160587" cy="119697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Где вам , косолапым, съесть меня!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179388" y="3284538"/>
            <a:ext cx="1728787" cy="119697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Колобок, Колобок, мы тебя съедим!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A19FF4-A1E8-4059-8336-F5469606AA44}"/>
              </a:ext>
            </a:extLst>
          </p:cNvPr>
          <p:cNvSpPr/>
          <p:nvPr/>
        </p:nvSpPr>
        <p:spPr>
          <a:xfrm>
            <a:off x="0" y="0"/>
            <a:ext cx="6503164" cy="52322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навстречу ему Медведи: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3DB3FC-097C-4CDC-83C1-2906BCDB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6600" r="35825" b="9400"/>
          <a:stretch/>
        </p:blipFill>
        <p:spPr>
          <a:xfrm>
            <a:off x="2483768" y="620689"/>
            <a:ext cx="4392488" cy="57366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782B05-BB14-4888-94FA-BAE94B7CB56A}"/>
              </a:ext>
            </a:extLst>
          </p:cNvPr>
          <p:cNvSpPr/>
          <p:nvPr/>
        </p:nvSpPr>
        <p:spPr>
          <a:xfrm>
            <a:off x="9856" y="6237311"/>
            <a:ext cx="5428281" cy="52322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покатился колобок дальше…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истратор\Desktop\ФОНЫ\Zm26hLGvQ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43" y="7045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928" y="30311"/>
            <a:ext cx="5459413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  <a:cs typeface="Arial" charset="0"/>
              </a:rPr>
              <a:t>Катится Колобок, навстречу ему Лиса:</a:t>
            </a:r>
          </a:p>
        </p:txBody>
      </p:sp>
      <p:pic>
        <p:nvPicPr>
          <p:cNvPr id="7" name="Picture 5" descr="C:\Users\Администратор\Desktop\Настя\звери\0007-020-Kabany-zajchishki-jozhiki-i-mishki-na-opushke-vozle-pnja-sobralis-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1500188"/>
            <a:ext cx="27479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152360" y="4163263"/>
            <a:ext cx="3744664" cy="1282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Не ешь меня . Пойдем лучше к моей бабушке, она нас пирожками угостит!!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1080568" y="2321583"/>
            <a:ext cx="2520279" cy="136698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Не пущу!!</a:t>
            </a:r>
          </a:p>
          <a:p>
            <a:pPr algn="ctr">
              <a:defRPr/>
            </a:pPr>
            <a:r>
              <a:rPr lang="ru-RU" sz="1400" b="1" dirty="0" err="1">
                <a:solidFill>
                  <a:srgbClr val="FF0000"/>
                </a:solidFill>
              </a:rPr>
              <a:t>Сьем</a:t>
            </a:r>
            <a:r>
              <a:rPr lang="ru-RU" sz="1400" b="1" dirty="0"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F6106-DBEA-4F89-9130-62C603EB4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3710186" y="1597026"/>
            <a:ext cx="5143500" cy="53578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A69437-4612-4561-ACF6-BB3B95D15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009" y="778711"/>
            <a:ext cx="2621507" cy="1463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AA1B10-71DA-45B3-8C06-C752E9B6C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80" y="356763"/>
            <a:ext cx="3853006" cy="13778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77E76E-E453-4F7F-A4F9-33E6021CE89B}"/>
              </a:ext>
            </a:extLst>
          </p:cNvPr>
          <p:cNvSpPr/>
          <p:nvPr/>
        </p:nvSpPr>
        <p:spPr>
          <a:xfrm>
            <a:off x="-30573" y="6381181"/>
            <a:ext cx="4572790" cy="52322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пошли они к бабушке….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:\Документы\Документы\Картинки про всё\Подборка детских фонов - Лесные аллеи\дорожки\MfTas4gk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86408" y="116632"/>
            <a:ext cx="2647156" cy="2515741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По дороге к бабушке, встретили они и медведей, и волка , и зайцев, и всех  позвали с собой!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E9AFE-AD28-48D7-8344-F84D288D8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b="8000"/>
          <a:stretch/>
        </p:blipFill>
        <p:spPr>
          <a:xfrm>
            <a:off x="5867127" y="12218"/>
            <a:ext cx="3276873" cy="4951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13099-0FDD-41B9-9B81-0F2F2408A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3" r="7912"/>
          <a:stretch/>
        </p:blipFill>
        <p:spPr>
          <a:xfrm>
            <a:off x="2933564" y="2276872"/>
            <a:ext cx="3560915" cy="4077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8332D4-354E-4843-BCA6-F44D256F00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1" r="11111" b="18501"/>
          <a:stretch/>
        </p:blipFill>
        <p:spPr>
          <a:xfrm>
            <a:off x="0" y="3068960"/>
            <a:ext cx="3904226" cy="378903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155B70-AB47-4AE2-8F05-F964AC31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2F53F-151D-4E44-9014-BBAEDC3F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62371"/>
            <a:ext cx="4299942" cy="57332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7B431C-2C0A-414A-B5F8-05812CCA25B8}"/>
              </a:ext>
            </a:extLst>
          </p:cNvPr>
          <p:cNvSpPr/>
          <p:nvPr/>
        </p:nvSpPr>
        <p:spPr>
          <a:xfrm>
            <a:off x="-12833" y="2780928"/>
            <a:ext cx="410445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Бабушка и дедушка очень обрадовались гостям!!! Угостили всех пирогами, и напоили вкусным чаем!!!!!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40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26568-BA7D-4222-AC3B-96AA3BE0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E29FF-4CB6-478B-B134-11176885D9C9}"/>
              </a:ext>
            </a:extLst>
          </p:cNvPr>
          <p:cNvSpPr/>
          <p:nvPr/>
        </p:nvSpPr>
        <p:spPr>
          <a:xfrm>
            <a:off x="611560" y="3244334"/>
            <a:ext cx="7848872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3657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FA3D61-BE7D-46B8-8858-C3C58DBE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78E52B-0EC9-4CCE-B7A1-69B951F3EDC1}"/>
              </a:ext>
            </a:extLst>
          </p:cNvPr>
          <p:cNvSpPr/>
          <p:nvPr/>
        </p:nvSpPr>
        <p:spPr>
          <a:xfrm>
            <a:off x="4067944" y="692696"/>
            <a:ext cx="4824536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                                 Оборудование: 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               домик с окном; 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костюмы для действующих лиц (колобок, дед, баба, заяц, волк, медведь, лиса). 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                       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                        Предварительная работа: 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чтение сказки «Колобок»; 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разучивание ролей; </a:t>
            </a:r>
          </a:p>
        </p:txBody>
      </p:sp>
    </p:spTree>
    <p:extLst>
      <p:ext uri="{BB962C8B-B14F-4D97-AF65-F5344CB8AC3E}">
        <p14:creationId xmlns:p14="http://schemas.microsoft.com/office/powerpoint/2010/main" val="318786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3D57C7-E864-46A4-8E3E-0FFCB2E57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2CF590-F3D9-422F-B5A6-6FE1A11FEFDF}"/>
              </a:ext>
            </a:extLst>
          </p:cNvPr>
          <p:cNvSpPr/>
          <p:nvPr/>
        </p:nvSpPr>
        <p:spPr>
          <a:xfrm>
            <a:off x="251520" y="1228397"/>
            <a:ext cx="8352928" cy="4401205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Цель досуга: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создавать у детей ощущения праздника, радостного эмоционально-психологического настроения.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Задачи: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продолжать развивать устойчивый интерес к театрально-игровой деятельности;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продолжать обогащать и активизировать словарь детей, употребляя в речи существительные, прилагательные, глаголы, закреплять правильные произношения всех звуков;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совершенствовать интонационную выразительность речи;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продолжать развивать диалогическую речь детей;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развивать память, мышление, воображение, внимание детей; </a:t>
            </a:r>
          </a:p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поддерживать желание детей активно участвовать в праздниках и развлечениях.</a:t>
            </a:r>
          </a:p>
        </p:txBody>
      </p:sp>
    </p:spTree>
    <p:extLst>
      <p:ext uri="{BB962C8B-B14F-4D97-AF65-F5344CB8AC3E}">
        <p14:creationId xmlns:p14="http://schemas.microsoft.com/office/powerpoint/2010/main" val="237951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9705E8-AEDB-4B4D-9073-6B6B1CE1B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0FE26-8AAB-45C4-9D3C-85DAC68A9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918051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8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ФОНЫ\rhhQW_2w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676"/>
            <a:ext cx="9144000" cy="767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Документы\Документы\Картинки про всё\Элементы для создания детских фонов 1\30 - 01 - 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4572000"/>
            <a:ext cx="4714875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38954" y="1196752"/>
            <a:ext cx="39604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  <a:cs typeface="Arial" charset="0"/>
              </a:rPr>
              <a:t>Вот и говорит старик старухе: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-142875" y="5373216"/>
            <a:ext cx="3562747" cy="136815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— Поди-ка, старуха, по коробу поскреби, по сусеку помети, не наскребешь ли муки на колобок.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F74922-A962-4CC2-86D6-03ED36FF0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16409"/>
            <a:ext cx="4957242" cy="389658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2" descr="C:\Users\Администратор\Desktop\ФОНЫ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6119813"/>
            <a:ext cx="8072438" cy="738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Взяла старуха крылышко, по коробу поскребла, по сусеку </a:t>
            </a: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помела и наскребла муки горсти две.</a:t>
            </a:r>
            <a:r>
              <a:rPr lang="ru-RU" sz="1400" dirty="0">
                <a:latin typeface="Arial" charset="0"/>
                <a:cs typeface="Arial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А потом замесила муку на сметане, да и стала колобок стряпать. Испекла, и поставила на окно простынуть.</a:t>
            </a: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3571875" y="3857625"/>
            <a:ext cx="1000125" cy="2857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9A2508-4329-432A-B2C8-DE8F9E33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562" y="2602116"/>
            <a:ext cx="2743438" cy="3517697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0.00069 L 0.07674 1.4781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8D3419-5B35-4172-AC67-BEB5C0EC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6" y="0"/>
            <a:ext cx="92525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CB1F31-D7A4-41A0-A330-42BEEE886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r="1" b="23750"/>
          <a:stretch/>
        </p:blipFill>
        <p:spPr>
          <a:xfrm>
            <a:off x="4085526" y="1196752"/>
            <a:ext cx="5164038" cy="5229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61CC01-F2A8-4FDC-88C5-B57FF94CB293}"/>
              </a:ext>
            </a:extLst>
          </p:cNvPr>
          <p:cNvSpPr/>
          <p:nvPr/>
        </p:nvSpPr>
        <p:spPr>
          <a:xfrm>
            <a:off x="-79095" y="5934090"/>
            <a:ext cx="89100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Надоело колобку лежать, встрепенулся, потянулся-прыг с окошка, и покатился по дорожке!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89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07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9" y="-107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8148"/>
            <a:ext cx="39959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Тут навстречу ему Зайцы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6588125" y="3141663"/>
            <a:ext cx="2376488" cy="126841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Не ешьте меня, Зайцы, я вам песенку спою: и запел свою песенку..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179388" y="2997200"/>
            <a:ext cx="1871662" cy="135413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Колобок, Колобок, мы тебя съедим!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82197A-5F55-4585-A606-EB34FB691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-536" r="-11838" b="8537"/>
          <a:stretch/>
        </p:blipFill>
        <p:spPr>
          <a:xfrm>
            <a:off x="2555876" y="332656"/>
            <a:ext cx="4913312" cy="630932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E8F607-2333-4A18-9611-37E9B5035F50}"/>
              </a:ext>
            </a:extLst>
          </p:cNvPr>
          <p:cNvSpPr/>
          <p:nvPr/>
        </p:nvSpPr>
        <p:spPr>
          <a:xfrm>
            <a:off x="15769" y="6326652"/>
            <a:ext cx="6284764" cy="52322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покатился колобок дальше……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F23F5B-2146-4FCD-93F4-80F7C8B30A96}"/>
              </a:ext>
            </a:extLst>
          </p:cNvPr>
          <p:cNvSpPr/>
          <p:nvPr/>
        </p:nvSpPr>
        <p:spPr>
          <a:xfrm>
            <a:off x="62720" y="2967335"/>
            <a:ext cx="9018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Поместите здесь ваш текст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8" grpId="2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Desktop\Настя\звери\1241001611_0lik.ru_children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5857875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Катится Колобок, навстречу ему Волк: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7056438" y="3284538"/>
            <a:ext cx="2087562" cy="112553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Не ешь меня, Серый Волк, я тебе песенку спою: и запел..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0" y="3141663"/>
            <a:ext cx="2195513" cy="142557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— Колобок, Колобок, я тебя съем!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4F3C2-7E7E-4124-86AE-63A99456A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6401" r="17800" b="21650"/>
          <a:stretch/>
        </p:blipFill>
        <p:spPr>
          <a:xfrm>
            <a:off x="2977765" y="475794"/>
            <a:ext cx="4104456" cy="59064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F39138-3D75-4104-8F6A-4BECF4CA2C97}"/>
              </a:ext>
            </a:extLst>
          </p:cNvPr>
          <p:cNvSpPr/>
          <p:nvPr/>
        </p:nvSpPr>
        <p:spPr>
          <a:xfrm>
            <a:off x="115410" y="5835273"/>
            <a:ext cx="56270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покатился дальше колобок…..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7" grpId="2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424</Words>
  <Application>Microsoft Office PowerPoint</Application>
  <PresentationFormat>Экран (4:3)</PresentationFormat>
  <Paragraphs>61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Source</dc:creator>
  <cp:lastModifiedBy>Гость</cp:lastModifiedBy>
  <cp:revision>129</cp:revision>
  <dcterms:created xsi:type="dcterms:W3CDTF">2010-05-01T15:07:19Z</dcterms:created>
  <dcterms:modified xsi:type="dcterms:W3CDTF">2023-04-12T12:12:40Z</dcterms:modified>
</cp:coreProperties>
</file>