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1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7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3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7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4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5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3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2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3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17D9-8421-4F08-B97F-42D3CD81F7A7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B5D4-70CF-426D-ADFA-B20E0100D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op-fon.com/uploads/posts/2023-01/1674808149_top-fon-com-p-fon-dlya-prezentatsii-sadovodstvo-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"/>
            <a:ext cx="12192000" cy="68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6094" y="404438"/>
            <a:ext cx="6745565" cy="23360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</a:t>
            </a:r>
          </a:p>
          <a:p>
            <a:pPr algn="ctr">
              <a:lnSpc>
                <a:spcPct val="90000"/>
              </a:lnSpc>
            </a:pPr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algn="ctr">
              <a:lnSpc>
                <a:spcPct val="90000"/>
              </a:lnSpc>
            </a:pPr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ПРОСТОКВАШИНО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Шарик | Простоквашино вики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5470" y="2666999"/>
            <a:ext cx="2528502" cy="4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/>
          <a:stretch/>
        </p:blipFill>
        <p:spPr bwMode="auto">
          <a:xfrm>
            <a:off x="0" y="2666999"/>
            <a:ext cx="2639146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С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/>
          <a:stretch/>
        </p:blipFill>
        <p:spPr bwMode="auto">
          <a:xfrm>
            <a:off x="901123" y="1855094"/>
            <a:ext cx="2639146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ebmg.ru/wp-content/uploads/2022/01/61-20220108_2304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" y="0"/>
            <a:ext cx="1217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1223" y="542907"/>
            <a:ext cx="685156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Всех в округе удивили,</a:t>
            </a:r>
          </a:p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мы посадили!</a:t>
            </a:r>
            <a:endParaRPr lang="ru-RU" sz="2800" b="1" cap="none" spc="0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Шарик | Простоквашино вики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4856" y="1596981"/>
            <a:ext cx="2528502" cy="4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2"/>
          <a:stretch/>
        </p:blipFill>
        <p:spPr>
          <a:xfrm>
            <a:off x="4136775" y="1596981"/>
            <a:ext cx="4087164" cy="47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op-fon.com/uploads/posts/2023-01/1674808149_top-fon-com-p-fon-dlya-prezentatsii-sadovodstvo-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"/>
            <a:ext cx="12192000" cy="68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7538" y="523706"/>
            <a:ext cx="7588231" cy="20867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i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огородом ухаживали </a:t>
            </a:r>
          </a:p>
          <a:p>
            <a:pPr algn="ctr">
              <a:lnSpc>
                <a:spcPct val="80000"/>
              </a:lnSpc>
            </a:pPr>
            <a:r>
              <a:rPr lang="ru-RU" sz="5400" b="1" i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воспитатели </a:t>
            </a:r>
          </a:p>
          <a:p>
            <a:pPr algn="ctr">
              <a:lnSpc>
                <a:spcPct val="80000"/>
              </a:lnSpc>
            </a:pPr>
            <a:r>
              <a:rPr lang="ru-RU" sz="5400" b="1" i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«Капелька»</a:t>
            </a:r>
            <a:endParaRPr lang="ru-RU" sz="5400" b="1" i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Шарик | Простоквашино вики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5470" y="2666999"/>
            <a:ext cx="2528502" cy="4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/>
          <a:stretch/>
        </p:blipFill>
        <p:spPr bwMode="auto">
          <a:xfrm>
            <a:off x="0" y="2666999"/>
            <a:ext cx="2639146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9" y="1733486"/>
            <a:ext cx="5280000" cy="39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62" y="1733486"/>
            <a:ext cx="5280000" cy="396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1223" y="568665"/>
            <a:ext cx="6851561" cy="661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Мы ребята молодцы! </a:t>
            </a:r>
            <a:endParaRPr lang="ru-RU" sz="2800" b="1" cap="none" spc="0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webmg.ru/wp-content/uploads/2022/01/61-20220108_2304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" y="0"/>
            <a:ext cx="1217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1223" y="568665"/>
            <a:ext cx="6851561" cy="661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Любим мы трудиться.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2" y="1759244"/>
            <a:ext cx="5280000" cy="39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03" y="1759244"/>
            <a:ext cx="5280000" cy="3960000"/>
          </a:xfrm>
          <a:prstGeom prst="rect">
            <a:avLst/>
          </a:prstGeom>
        </p:spPr>
      </p:pic>
      <p:pic>
        <p:nvPicPr>
          <p:cNvPr id="2054" name="Picture 6" descr="https://webmg.ru/wp-content/uploads/2022/01/61-20220108_2304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" y="0"/>
            <a:ext cx="1217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1223" y="568665"/>
            <a:ext cx="685156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Вот посадим огород... </a:t>
            </a:r>
            <a:endParaRPr lang="ru-RU" sz="2800" b="1" cap="none" spc="0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1" y="1687133"/>
            <a:ext cx="5280000" cy="39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03" y="1687133"/>
            <a:ext cx="5280000" cy="3960000"/>
          </a:xfrm>
          <a:prstGeom prst="rect">
            <a:avLst/>
          </a:prstGeom>
        </p:spPr>
      </p:pic>
      <p:pic>
        <p:nvPicPr>
          <p:cNvPr id="2054" name="Picture 6" descr="https://webmg.ru/wp-content/uploads/2022/01/61-20220108_2304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" y="0"/>
            <a:ext cx="1217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1223" y="568665"/>
            <a:ext cx="6851561" cy="661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им гордиться! </a:t>
            </a:r>
            <a:endParaRPr lang="ru-RU" sz="2800" b="1" cap="none" spc="0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6" y="1687133"/>
            <a:ext cx="5280000" cy="39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03" y="1687133"/>
            <a:ext cx="5280000" cy="3960000"/>
          </a:xfrm>
          <a:prstGeom prst="rect">
            <a:avLst/>
          </a:prstGeom>
        </p:spPr>
      </p:pic>
      <p:pic>
        <p:nvPicPr>
          <p:cNvPr id="2054" name="Picture 6" descr="https://webmg.ru/wp-content/uploads/2022/01/61-20220108_2304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" y="0"/>
            <a:ext cx="1217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0465" y="1443841"/>
            <a:ext cx="685156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Если руки не ленивы,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трудолюбивы…</a:t>
            </a:r>
          </a:p>
          <a:p>
            <a:pPr algn="ctr">
              <a:lnSpc>
                <a:spcPct val="150000"/>
              </a:lnSpc>
            </a:pPr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должны заботу,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Видно по труду работу.</a:t>
            </a:r>
          </a:p>
          <a:p>
            <a:pPr algn="ctr">
              <a:lnSpc>
                <a:spcPct val="150000"/>
              </a:lnSpc>
            </a:pPr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наш огород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Расцветет и оживет!</a:t>
            </a:r>
            <a:endParaRPr lang="ru-RU" sz="2800" b="1" cap="none" spc="0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376" y="1559268"/>
            <a:ext cx="5280000" cy="3960000"/>
          </a:xfrm>
          <a:prstGeom prst="rect">
            <a:avLst/>
          </a:prstGeom>
        </p:spPr>
      </p:pic>
      <p:pic>
        <p:nvPicPr>
          <p:cNvPr id="2054" name="Picture 6" descr="https://webmg.ru/wp-content/uploads/2022/01/61-20220108_2304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" y="0"/>
            <a:ext cx="1217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1223" y="568665"/>
            <a:ext cx="685156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Удивляется народ, </a:t>
            </a:r>
          </a:p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чудо огород?</a:t>
            </a:r>
            <a:endParaRPr lang="ru-RU" sz="2800" b="1" cap="none" spc="0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3" y="1680822"/>
            <a:ext cx="5280000" cy="39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2" y="1680822"/>
            <a:ext cx="5280000" cy="3960000"/>
          </a:xfrm>
          <a:prstGeom prst="rect">
            <a:avLst/>
          </a:prstGeom>
        </p:spPr>
      </p:pic>
      <p:pic>
        <p:nvPicPr>
          <p:cNvPr id="2054" name="Picture 6" descr="https://webmg.ru/wp-content/uploads/2022/01/61-20220108_2304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" y="0"/>
            <a:ext cx="1217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1223" y="568665"/>
            <a:ext cx="6851561" cy="661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Здесь «</a:t>
            </a:r>
            <a:r>
              <a:rPr lang="ru-RU" sz="2800" b="1" cap="none" spc="0" dirty="0" err="1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травянчики</a:t>
            </a:r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» растут…</a:t>
            </a:r>
            <a:endParaRPr lang="ru-RU" sz="2800" b="1" cap="none" spc="0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5" y="1596980"/>
            <a:ext cx="5280000" cy="39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25" y="1596980"/>
            <a:ext cx="5280000" cy="3960000"/>
          </a:xfrm>
          <a:prstGeom prst="rect">
            <a:avLst/>
          </a:prstGeom>
        </p:spPr>
      </p:pic>
      <p:pic>
        <p:nvPicPr>
          <p:cNvPr id="2054" name="Picture 6" descr="https://webmg.ru/wp-content/uploads/2022/01/61-20220108_2304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" y="0"/>
            <a:ext cx="1217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1223" y="542907"/>
            <a:ext cx="6851561" cy="12557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Кот - </a:t>
            </a:r>
            <a:r>
              <a:rPr lang="ru-RU" sz="2800" b="1" cap="none" spc="0" dirty="0" err="1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</a:t>
            </a:r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Шарик – пёс…</a:t>
            </a:r>
          </a:p>
          <a:p>
            <a:pPr algn="ctr">
              <a:lnSpc>
                <a:spcPct val="90000"/>
              </a:lnSpc>
            </a:pPr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 все дружно говорят: </a:t>
            </a: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«Мы растём здесь для ребят!!!»</a:t>
            </a:r>
            <a:r>
              <a:rPr lang="ru-RU" sz="2800" b="1" cap="none" spc="0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cap="none" spc="0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6" y="1948331"/>
            <a:ext cx="3240000" cy="43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83" y="1948331"/>
            <a:ext cx="3240000" cy="43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70" y="1948331"/>
            <a:ext cx="3240000" cy="4320000"/>
          </a:xfrm>
          <a:prstGeom prst="rect">
            <a:avLst/>
          </a:prstGeom>
        </p:spPr>
      </p:pic>
      <p:pic>
        <p:nvPicPr>
          <p:cNvPr id="2054" name="Picture 6" descr="https://webmg.ru/wp-content/uploads/2022/01/61-20220108_23043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" y="0"/>
            <a:ext cx="1217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98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2023-04-01T10:00:15Z</dcterms:created>
  <dcterms:modified xsi:type="dcterms:W3CDTF">2023-04-09T06:26:42Z</dcterms:modified>
</cp:coreProperties>
</file>