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57" r:id="rId5"/>
    <p:sldId id="280" r:id="rId6"/>
    <p:sldId id="258" r:id="rId7"/>
    <p:sldId id="259" r:id="rId8"/>
    <p:sldId id="262" r:id="rId9"/>
    <p:sldId id="263" r:id="rId10"/>
    <p:sldId id="274" r:id="rId11"/>
    <p:sldId id="275" r:id="rId12"/>
    <p:sldId id="276" r:id="rId13"/>
    <p:sldId id="278" r:id="rId14"/>
    <p:sldId id="277" r:id="rId15"/>
    <p:sldId id="279" r:id="rId16"/>
    <p:sldId id="268" r:id="rId17"/>
    <p:sldId id="283" r:id="rId18"/>
    <p:sldId id="281" r:id="rId19"/>
    <p:sldId id="27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539674/9157e9d7-d23e-41bf-a626-0f8b18857e88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857496"/>
            <a:ext cx="6172200" cy="142876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ЦЕНТР ИССЛЕДОВАНИЯ И ЭКСПЕРЕМЕНТИРОВАНИЯ  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«КЛУБ  ОТЧЕГОЧКИ И ПОЧЕМУЧКИ»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5072074"/>
            <a:ext cx="3500446" cy="926008"/>
          </a:xfrm>
        </p:spPr>
        <p:txBody>
          <a:bodyPr>
            <a:normAutofit fontScale="92500"/>
          </a:bodyPr>
          <a:lstStyle/>
          <a:p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Подготовительная к школе группа №12</a:t>
            </a:r>
          </a:p>
          <a:p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Филидова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Оксана Алексеевна</a:t>
            </a:r>
          </a:p>
          <a:p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Казакова Татьяна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98511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vatars.mds.yandex.net/get-pdb/1539674/9157e9d7-d23e-41bf-a626-0f8b18857e88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9" y="0"/>
            <a:ext cx="9144000" cy="68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198884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Опыт : «Как вытолкнуть воду?»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852936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представления о том, что уровень воды повышается, если в воду класть предметы.</a:t>
            </a:r>
          </a:p>
          <a:p>
            <a:pPr fontAlgn="base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Мерная ёмкость с водой, камешки, предмет в ёмкости.</a:t>
            </a:r>
          </a:p>
          <a:p>
            <a:pPr fontAlgn="base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1965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avatars.mds.yandex.net/get-pdb/1539674/9157e9d7-d23e-41bf-a626-0f8b18857e88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" y="26910"/>
            <a:ext cx="9144000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44824"/>
            <a:ext cx="5976664" cy="1584176"/>
          </a:xfrm>
        </p:spPr>
        <p:txBody>
          <a:bodyPr>
            <a:noAutofit/>
          </a:bodyPr>
          <a:lstStyle/>
          <a:p>
            <a:pPr fontAlgn="base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детьми ставится задача: достать предмет из ёмкости, не опуская руки в воду и не используя разные предметы-помощники (например, сачок). если дети затруднятся с решением, то воспитатель предлагает класть камешки в сосуд до тех пор, пока уровень воды не дойдёт до краёв.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t="20180" r="21658" b="24112"/>
          <a:stretch/>
        </p:blipFill>
        <p:spPr bwMode="auto">
          <a:xfrm>
            <a:off x="2267744" y="2996952"/>
            <a:ext cx="3781791" cy="33328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058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avatars.mds.yandex.net/get-pdb/1539674/9157e9d7-d23e-41bf-a626-0f8b18857e88/s1200?webp=false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15145"/>
            <a:ext cx="9113642" cy="68428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4032448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бывают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и тяжелые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Рисунок 6" descr="E:\корпус 2\Аттестация Марина Сергеевна\168067488364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9" r="10322" b="7592"/>
          <a:stretch/>
        </p:blipFill>
        <p:spPr bwMode="auto">
          <a:xfrm>
            <a:off x="4427985" y="2708920"/>
            <a:ext cx="3024336" cy="3225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E:\корпус 2\Аттестация Марина Сергеевна\16806748836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t="5869" r="21526" b="8276"/>
          <a:stretch/>
        </p:blipFill>
        <p:spPr bwMode="auto">
          <a:xfrm>
            <a:off x="882080" y="2861193"/>
            <a:ext cx="3508380" cy="2921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275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539674/9157e9d7-d23e-41bf-a626-0f8b18857e88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" y="0"/>
            <a:ext cx="91379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корпус 2\Аттестация Марина Сергеевна\168067488356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1" t="19882" r="12544" b="10755"/>
          <a:stretch/>
        </p:blipFill>
        <p:spPr bwMode="auto">
          <a:xfrm>
            <a:off x="1405948" y="1772816"/>
            <a:ext cx="3430690" cy="2580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корпус 2\Аттестация Марина Сергеевна\168067488354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1903" r="16075" b="10259"/>
          <a:stretch/>
        </p:blipFill>
        <p:spPr bwMode="auto">
          <a:xfrm>
            <a:off x="4860032" y="2420888"/>
            <a:ext cx="2360930" cy="3469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748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avatars.mds.yandex.net/get-pdb/1539674/9157e9d7-d23e-41bf-a626-0f8b18857e88/s1200?webp=false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" y="-20216"/>
            <a:ext cx="91270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корпус 2\Аттестация Марина Сергеевна\168067488366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9" r="10152" b="6323"/>
          <a:stretch/>
        </p:blipFill>
        <p:spPr bwMode="auto">
          <a:xfrm>
            <a:off x="1475656" y="1479780"/>
            <a:ext cx="2926080" cy="2843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E:\корпус 2\Аттестация Марина Сергеевна\168067488368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t="3751" r="8799" b="20186"/>
          <a:stretch/>
        </p:blipFill>
        <p:spPr bwMode="auto">
          <a:xfrm>
            <a:off x="4572000" y="1988840"/>
            <a:ext cx="2702560" cy="3037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84516" y="5197940"/>
            <a:ext cx="6374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Камешки, заполняя ёмкость,   выталкивают воду.</a:t>
            </a:r>
          </a:p>
        </p:txBody>
      </p:sp>
    </p:spTree>
    <p:extLst>
      <p:ext uri="{BB962C8B-B14F-4D97-AF65-F5344CB8AC3E}">
        <p14:creationId xmlns:p14="http://schemas.microsoft.com/office/powerpoint/2010/main" val="3713457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vatars.mds.yandex.net/get-pdb/1539674/9157e9d7-d23e-41bf-a626-0f8b18857e88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" y="12846"/>
            <a:ext cx="917151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1772817"/>
            <a:ext cx="60486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опытов дети высказывали свои предположения о том, что может случиться, если надуть шарик…, или как стакан поднять со дна…, дети вступали в споры друг с другом, мнения у детей расходились, и только демонстрация опыта подтверждала правильность того или иного предположения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015774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s://avatars.mds.yandex.net/get-pdb/1539674/9157e9d7-d23e-41bf-a626-0f8b18857e88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" y="-17512"/>
            <a:ext cx="9143054" cy="68755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390193" y="1916832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Проведённые опыты зарисовываем  и помещаем  в папку </a:t>
            </a:r>
            <a:r>
              <a:rPr lang="ru-RU" b="1" dirty="0"/>
              <a:t>«Наши опыты и наблюдения». </a:t>
            </a:r>
            <a:r>
              <a:rPr lang="ru-RU" dirty="0"/>
              <a:t>Дети могут  подойти, посмотреть, вспомнить и рассказать о проведённых опытах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8" name="Рисунок 7" descr="E:\корпус 2\Аттестация Марина Сергеевна\168067485299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2" b="10407"/>
          <a:stretch/>
        </p:blipFill>
        <p:spPr bwMode="auto">
          <a:xfrm>
            <a:off x="2051720" y="3212975"/>
            <a:ext cx="4680520" cy="2784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корпус 2\Аттестация Марина Сергеевна\168067485313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t="2399" r="7974" b="10791"/>
          <a:stretch/>
        </p:blipFill>
        <p:spPr bwMode="auto">
          <a:xfrm>
            <a:off x="252332" y="548680"/>
            <a:ext cx="3960440" cy="4968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2772" y="44624"/>
            <a:ext cx="46077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Игровое пособие «ПЕРЕЛИВАЙКА»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водой – это естественная и доступная для каждого ребенка форма деятельности. Ребенок, часто словами не может выразить свои переживания, страхи, и тут ему на помощь приходят игры с водой.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водой имеют терапевтический эффект. Сама фактура воды оказывает приятное успокаивающее воздействие, дает эмоциональную разрядку. Играя с водой, ребенок может сбросить отрицательные эмоции и получить положительный заряд энергии.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Организуя игры детей с водой, решаем следующие задачи: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Способствуем физическому развитию ребенка (развиваем мелкую моторику, зрительную и двигательную координацию).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Знакомим ребенка с окружающим миром, в том числе со свойствами воды.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Расширяем и обогащаем словарный запас ребенк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Снимаем психическое напряжение и агрессию.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1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539674/9157e9d7-d23e-41bf-a626-0f8b18857e88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035" y="1325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305677"/>
            <a:ext cx="5040560" cy="71095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Работа с родителями</a:t>
            </a:r>
            <a:r>
              <a:rPr lang="ru-RU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988840"/>
            <a:ext cx="58326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детского экспериментирования в домашних условиях»;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«Роль семьи в развитии поисково-исследовательской активности ребенка»;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«Что можно и нельзя делать при проведении экспериментов»;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«Сезонные опыты и эксперименты в семье»;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«Наблюдения за изменениями в природе и погоде».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33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539674/9157e9d7-d23e-41bf-a626-0f8b18857e88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8"/>
            <a:ext cx="9144000" cy="68537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47428" y="2060848"/>
            <a:ext cx="6449144" cy="406104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проводимой работы мы смогли убедиться в том, что детское экспериментирование является особой формой поисковой деятельности, в которой дети могут проявить свои знания.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экспериментирование является эффективным и необходимым для развития у дошкольников исследовательской деятельности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vatars.mds.yandex.net/get-pdb/1539674/9157e9d7-d23e-41bf-a626-0f8b18857e88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85852" y="1600200"/>
            <a:ext cx="6429420" cy="4873752"/>
          </a:xfrm>
        </p:spPr>
        <p:txBody>
          <a:bodyPr>
            <a:no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Актуальность детского экспериментирования состоит в том, что современные дети живут и развиваются в эпоху информатизации. В условиях быстро меняющейся жизни от человека требуется не только владение знаниями, но и в первую очередь умение добывать эти знания самому. В наши дни существует реальная проблема современных детей – замена реальной природы виртуальной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avatars.mds.yandex.net/get-pdb/1539674/9157e9d7-d23e-41bf-a626-0f8b18857e88/s1200?webp=false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" y="1690"/>
            <a:ext cx="9126353" cy="68563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467600" cy="11430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52694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539674/9157e9d7-d23e-41bf-a626-0f8b18857e88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4414" y="1600200"/>
            <a:ext cx="6710386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Ребенок все больше времени проводит за компьютером, планшетом, телевизором. В этом нет ничего плохого, однако, все хорошо в меру. Никакой, даже самый красивый видеофильм о природе не заменит живого общения с ней. Современные дети нередко испытывают страх перед природой, для них она незнакомая и чужая.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539674/9157e9d7-d23e-41bf-a626-0f8b18857e88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643050"/>
            <a:ext cx="7038972" cy="63184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детей экспериментированию 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начинать с насыщения развивающей среды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 descr="G:\корпус 2\Аттестация Марина Сергеевна\1680675784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338930"/>
            <a:ext cx="4572032" cy="3233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539674/9157e9d7-d23e-41bf-a626-0f8b18857e88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корпус 2\Аттестация Марина Сергеевна\168067485293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t="7012" r="3331" b="11539"/>
          <a:stretch/>
        </p:blipFill>
        <p:spPr bwMode="auto">
          <a:xfrm>
            <a:off x="1475656" y="2060848"/>
            <a:ext cx="5435600" cy="3616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294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539674/9157e9d7-d23e-41bf-a626-0f8b18857e88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785926"/>
            <a:ext cx="6967534" cy="4286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Приборы-помощники: 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корпус 2\Аттестация Марина Сергеевна\1680674852944.jpg"/>
          <p:cNvPicPr/>
          <p:nvPr/>
        </p:nvPicPr>
        <p:blipFill>
          <a:blip r:embed="rId3" cstate="print"/>
          <a:srcRect l="6980" t="19005" r="3717"/>
          <a:stretch>
            <a:fillRect/>
          </a:stretch>
        </p:blipFill>
        <p:spPr bwMode="auto">
          <a:xfrm>
            <a:off x="4786314" y="3714752"/>
            <a:ext cx="2357454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корпус 2\Аттестация Марина Сергеевна\1680674852964.jpg"/>
          <p:cNvPicPr/>
          <p:nvPr/>
        </p:nvPicPr>
        <p:blipFill>
          <a:blip r:embed="rId4" cstate="print"/>
          <a:srcRect b="6950"/>
          <a:stretch>
            <a:fillRect/>
          </a:stretch>
        </p:blipFill>
        <p:spPr bwMode="auto">
          <a:xfrm>
            <a:off x="4286248" y="1857364"/>
            <a:ext cx="2571768" cy="172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корпус 2\Аттестация Марина Сергеевна\1680674852975.jpg"/>
          <p:cNvPicPr/>
          <p:nvPr/>
        </p:nvPicPr>
        <p:blipFill>
          <a:blip r:embed="rId5" cstate="print"/>
          <a:srcRect l="9496" r="-3865"/>
          <a:stretch>
            <a:fillRect/>
          </a:stretch>
        </p:blipFill>
        <p:spPr bwMode="auto">
          <a:xfrm>
            <a:off x="1928794" y="4357694"/>
            <a:ext cx="2786082" cy="176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корпус 2\Аттестация Марина Сергеевна\1680674853136.jpg"/>
          <p:cNvPicPr>
            <a:picLocks noChangeAspect="1" noChangeArrowheads="1"/>
          </p:cNvPicPr>
          <p:nvPr/>
        </p:nvPicPr>
        <p:blipFill>
          <a:blip r:embed="rId6" cstate="print"/>
          <a:srcRect l="3333" t="4987" r="3356" b="10228"/>
          <a:stretch>
            <a:fillRect/>
          </a:stretch>
        </p:blipFill>
        <p:spPr bwMode="auto">
          <a:xfrm>
            <a:off x="1857356" y="1857364"/>
            <a:ext cx="200026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539674/9157e9d7-d23e-41bf-a626-0f8b18857e88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736"/>
            <a:ext cx="5500726" cy="7143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Природный материал: 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камешки, ракушки, шишки, красители</a:t>
            </a:r>
          </a:p>
        </p:txBody>
      </p:sp>
      <p:pic>
        <p:nvPicPr>
          <p:cNvPr id="5" name="Рисунок 4" descr="G:\корпус 2\Аттестация Марина Сергеевна\1680674852953.jpg"/>
          <p:cNvPicPr/>
          <p:nvPr/>
        </p:nvPicPr>
        <p:blipFill>
          <a:blip r:embed="rId3" cstate="print"/>
          <a:srcRect b="17195"/>
          <a:stretch>
            <a:fillRect/>
          </a:stretch>
        </p:blipFill>
        <p:spPr bwMode="auto">
          <a:xfrm>
            <a:off x="1428728" y="2214554"/>
            <a:ext cx="37147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ages.av.ru/av.ru/product/h5b/h3b/8971061723166.jpg"/>
          <p:cNvPicPr/>
          <p:nvPr/>
        </p:nvPicPr>
        <p:blipFill>
          <a:blip r:embed="rId4" cstate="print"/>
          <a:srcRect l="25577" t="16082" r="23813" b="8168"/>
          <a:stretch>
            <a:fillRect/>
          </a:stretch>
        </p:blipFill>
        <p:spPr bwMode="auto">
          <a:xfrm>
            <a:off x="5214942" y="2214554"/>
            <a:ext cx="1928826" cy="309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539674/9157e9d7-d23e-41bf-a626-0f8b18857e88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2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нашей работе была подобрана серия опытов 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неживой природой и создана картотека</a:t>
            </a:r>
          </a:p>
        </p:txBody>
      </p:sp>
      <p:pic>
        <p:nvPicPr>
          <p:cNvPr id="5" name="Рисунок 4" descr="E:\корпус 2\Аттестация Марина Сергеевна\168067485301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8098" r="7154" b="12407"/>
          <a:stretch/>
        </p:blipFill>
        <p:spPr bwMode="auto">
          <a:xfrm rot="5400000">
            <a:off x="1114629" y="2807276"/>
            <a:ext cx="2453752" cy="1875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E:\корпус 2\Аттестация Марина Сергеевна\168067485302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0" t="7466" r="13036" b="19231"/>
          <a:stretch/>
        </p:blipFill>
        <p:spPr bwMode="auto">
          <a:xfrm>
            <a:off x="2449781" y="4797152"/>
            <a:ext cx="2106397" cy="1559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E:\корпус 2\Аттестация Марина Сергеевна\168067485305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4" t="16290" r="28289" b="24661"/>
          <a:stretch/>
        </p:blipFill>
        <p:spPr bwMode="auto">
          <a:xfrm>
            <a:off x="4788024" y="4613553"/>
            <a:ext cx="2518619" cy="17433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E:\корпус 2\Аттестация Марина Сергеевна\168067485308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4879" r="30893" b="9248"/>
          <a:stretch/>
        </p:blipFill>
        <p:spPr bwMode="auto">
          <a:xfrm rot="5400000">
            <a:off x="4381365" y="1916804"/>
            <a:ext cx="1861509" cy="3064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avatars.mds.yandex.net/get-pdb/1539674/9157e9d7-d23e-41bf-a626-0f8b18857e88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Мини-коллекции</a:t>
            </a:r>
          </a:p>
        </p:txBody>
      </p:sp>
      <p:pic>
        <p:nvPicPr>
          <p:cNvPr id="4" name="Объект 3" descr="E:\корпус 2\Аттестация Марина Сергеевна\1680674853098.jpg"/>
          <p:cNvPicPr>
            <a:picLocks noGrp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0" t="7013" r="4009" b="15611"/>
          <a:stretch/>
        </p:blipFill>
        <p:spPr bwMode="auto">
          <a:xfrm>
            <a:off x="1763688" y="1988840"/>
            <a:ext cx="2520280" cy="17330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корпус 2\Аттестация Марина Сергеевна\168067485311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9" t="12218" r="11457" b="19457"/>
          <a:stretch/>
        </p:blipFill>
        <p:spPr bwMode="auto">
          <a:xfrm>
            <a:off x="4767808" y="1988840"/>
            <a:ext cx="2376264" cy="17330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корпус 2\Аттестация Марина Сергеевна\168067485306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t="6562" r="3555" b="3168"/>
          <a:stretch/>
        </p:blipFill>
        <p:spPr bwMode="auto">
          <a:xfrm>
            <a:off x="2735796" y="4005064"/>
            <a:ext cx="3672408" cy="2175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150</TotalTime>
  <Words>606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Century Schoolbook</vt:lpstr>
      <vt:lpstr>Times New Roman</vt:lpstr>
      <vt:lpstr>Wingdings</vt:lpstr>
      <vt:lpstr>Wingdings 2</vt:lpstr>
      <vt:lpstr>Эркер</vt:lpstr>
      <vt:lpstr>               ЦЕНТР ИССЛЕДОВАНИЯ И ЭКСПЕРЕМЕНТИРОВАНИЯ     «КЛУБ  ОТЧЕГОЧКИ И ПОЧЕМУЧКИ»  </vt:lpstr>
      <vt:lpstr>Презентация PowerPoint</vt:lpstr>
      <vt:lpstr>Презентация PowerPoint</vt:lpstr>
      <vt:lpstr>Обучение детей экспериментированию  необходимо начинать с насыщения развивающей среды:</vt:lpstr>
      <vt:lpstr>Презентация PowerPoint</vt:lpstr>
      <vt:lpstr>Приборы-помощники:  </vt:lpstr>
      <vt:lpstr>Природный материал:  камешки, ракушки, шишки, красители</vt:lpstr>
      <vt:lpstr>В нашей работе была подобрана серия опытов  с неживой природой и создана картотека</vt:lpstr>
      <vt:lpstr>Мини-коллекции</vt:lpstr>
      <vt:lpstr>Презентация PowerPoint</vt:lpstr>
      <vt:lpstr>Описание: перед детьми ставится задача: достать предмет из ёмкости, не опуская руки в воду и не используя разные предметы-помощники (например, сачок). если дети затруднятся с решением, то воспитатель предлагает класть камешки в сосуд до тех пор, пока уровень воды не дойдёт до краёв.  </vt:lpstr>
      <vt:lpstr>Предметы бывают  легкие и тяжелые. </vt:lpstr>
      <vt:lpstr>Презентация PowerPoint</vt:lpstr>
      <vt:lpstr>Презентация PowerPoint</vt:lpstr>
      <vt:lpstr>Презентация PowerPoint</vt:lpstr>
      <vt:lpstr> </vt:lpstr>
      <vt:lpstr>Презентация PowerPoint</vt:lpstr>
      <vt:lpstr>Работа с родителями:</vt:lpstr>
      <vt:lpstr>Презентация PowerPoint</vt:lpstr>
      <vt:lpstr>               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2222 puma</cp:lastModifiedBy>
  <cp:revision>20</cp:revision>
  <dcterms:created xsi:type="dcterms:W3CDTF">2023-04-04T17:22:46Z</dcterms:created>
  <dcterms:modified xsi:type="dcterms:W3CDTF">2023-04-06T02:52:17Z</dcterms:modified>
</cp:coreProperties>
</file>