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0" r:id="rId1"/>
  </p:sldMasterIdLst>
  <p:sldIdLst>
    <p:sldId id="257" r:id="rId2"/>
    <p:sldId id="266" r:id="rId3"/>
    <p:sldId id="258" r:id="rId4"/>
    <p:sldId id="259" r:id="rId5"/>
    <p:sldId id="260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6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A926-86B8-4D87-88D6-7255F4C85A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3CB3-EC2C-4035-87B2-886A391391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192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A926-86B8-4D87-88D6-7255F4C85A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3CB3-EC2C-4035-87B2-886A391391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73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A926-86B8-4D87-88D6-7255F4C85A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3CB3-EC2C-4035-87B2-886A391391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067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A926-86B8-4D87-88D6-7255F4C85A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3CB3-EC2C-4035-87B2-886A391391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6619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A926-86B8-4D87-88D6-7255F4C85A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3CB3-EC2C-4035-87B2-886A391391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42523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A926-86B8-4D87-88D6-7255F4C85A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3CB3-EC2C-4035-87B2-886A391391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6989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A926-86B8-4D87-88D6-7255F4C85A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3CB3-EC2C-4035-87B2-886A391391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1972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A926-86B8-4D87-88D6-7255F4C85A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3CB3-EC2C-4035-87B2-886A391391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686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A926-86B8-4D87-88D6-7255F4C85A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3CB3-EC2C-4035-87B2-886A391391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935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A926-86B8-4D87-88D6-7255F4C85A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3CB3-EC2C-4035-87B2-886A391391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452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A926-86B8-4D87-88D6-7255F4C85A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3CB3-EC2C-4035-87B2-886A391391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104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A926-86B8-4D87-88D6-7255F4C85A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3CB3-EC2C-4035-87B2-886A391391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72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A926-86B8-4D87-88D6-7255F4C85A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3CB3-EC2C-4035-87B2-886A391391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93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A926-86B8-4D87-88D6-7255F4C85A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3CB3-EC2C-4035-87B2-886A391391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0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A926-86B8-4D87-88D6-7255F4C85A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3CB3-EC2C-4035-87B2-886A391391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933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A926-86B8-4D87-88D6-7255F4C85A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3CB3-EC2C-4035-87B2-886A391391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245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9A926-86B8-4D87-88D6-7255F4C85A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0D3CB3-EC2C-4035-87B2-886A391391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98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  <p:sldLayoutId id="2147484532" r:id="rId12"/>
    <p:sldLayoutId id="2147484533" r:id="rId13"/>
    <p:sldLayoutId id="2147484534" r:id="rId14"/>
    <p:sldLayoutId id="2147484535" r:id="rId15"/>
    <p:sldLayoutId id="21474845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56768" y="300717"/>
            <a:ext cx="84550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Центр экспериментирования»</a:t>
            </a:r>
            <a:endParaRPr lang="ru-RU" sz="4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193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30"/>
    </mc:Choice>
    <mc:Fallback>
      <p:transition spd="slow" advTm="313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Одно из любимых видов деятельности у детей занимает экспериментирование. Мы создали «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ентр экспериментирования», где находятся  предметы из различных материалов (дерево, пластмасса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др.), 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также –песок , магниты, камни, различные виды бумаги.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2160588"/>
            <a:ext cx="4436533" cy="388077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3867" y="2160588"/>
            <a:ext cx="4160135" cy="3880773"/>
          </a:xfrm>
        </p:spPr>
      </p:pic>
    </p:spTree>
    <p:extLst>
      <p:ext uri="{BB962C8B-B14F-4D97-AF65-F5344CB8AC3E}">
        <p14:creationId xmlns:p14="http://schemas.microsoft.com/office/powerpoint/2010/main" xmlns="" val="1988453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606" y="292162"/>
            <a:ext cx="4728111" cy="127846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Подсолнушки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роли научных работников волшебной лаборатории!!!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1867" y="575734"/>
            <a:ext cx="6011333" cy="4978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65200" y="2317316"/>
            <a:ext cx="4558778" cy="323681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Эксперимент- интересное слово,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познание- снова и снова.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Сначала смотрим, наблюдаем,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Затем с предметами играем.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вот он - истины момент-,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Проводим мы эксперимент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47709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944"/>
    </mc:Choice>
    <mc:Fallback>
      <p:transition spd="slow" advTm="294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045" y="327547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 опыта: «Тонет-не тонет. Легкое -тяжелое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212" y="1164595"/>
            <a:ext cx="4673252" cy="455480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1881" y="1229418"/>
            <a:ext cx="6062134" cy="445307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познакомились со свойствами разных предметов на воде(камешки, перышки)-одни предметы держатся на воде(плавают), другие-тонут.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Утенок Кря-Кря потерял свою маму утку и утят.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вместе пошли купаться на озеро, а он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заблудился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отстал . Ребята помогли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Добраться до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озера и найти маму утенка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Кря-Кря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утят.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24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100"/>
    </mc:Choice>
    <mc:Fallback>
      <p:transition spd="slow" advTm="51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133" y="287866"/>
            <a:ext cx="8596668" cy="1591037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Эксперимент –это интересно, </a:t>
            </a:r>
            <a:b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Эксперимент – это познавательно.</a:t>
            </a:r>
            <a:b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Эксперимент развивает и воспитывает</a:t>
            </a:r>
            <a:b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Пробуйте, исследуйте ,творите!</a:t>
            </a:r>
            <a:endParaRPr lang="ru-RU" sz="24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39" b="6991"/>
          <a:stretch>
            <a:fillRect/>
          </a:stretch>
        </p:blipFill>
        <p:spPr>
          <a:xfrm>
            <a:off x="1077237" y="1902470"/>
            <a:ext cx="3711531" cy="417265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15" b="7549"/>
          <a:stretch>
            <a:fillRect/>
          </a:stretch>
        </p:blipFill>
        <p:spPr>
          <a:xfrm>
            <a:off x="5511453" y="1889945"/>
            <a:ext cx="3887244" cy="4210230"/>
          </a:xfrm>
        </p:spPr>
      </p:pic>
    </p:spTree>
    <p:extLst>
      <p:ext uri="{BB962C8B-B14F-4D97-AF65-F5344CB8AC3E}">
        <p14:creationId xmlns:p14="http://schemas.microsoft.com/office/powerpoint/2010/main" xmlns="" val="313634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693"/>
    </mc:Choice>
    <mc:Fallback>
      <p:transition spd="slow" advTm="269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176" y="457200"/>
            <a:ext cx="3932237" cy="1600200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671" y="250303"/>
            <a:ext cx="5790271" cy="61880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7410" y="183775"/>
            <a:ext cx="3854528" cy="3786975"/>
          </a:xfrm>
        </p:spPr>
        <p:txBody>
          <a:bodyPr>
            <a:noAutofit/>
          </a:bodyPr>
          <a:lstStyle/>
          <a:p>
            <a:pPr fontAlgn="base"/>
            <a: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Пёрышко-пушинку</a:t>
            </a:r>
            <a:b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На ладонь кладу.</a:t>
            </a:r>
            <a:b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Загадаю, дуну</a:t>
            </a:r>
            <a:b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И за ним пойду.</a:t>
            </a:r>
          </a:p>
          <a:p>
            <a:pPr fontAlgn="base"/>
            <a: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Ветер нам укажет</a:t>
            </a:r>
            <a:b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Путь куда держать</a:t>
            </a:r>
            <a:b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И в какой сторонке</a:t>
            </a:r>
            <a:b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маму отыскать</a:t>
            </a:r>
            <a: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36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745"/>
    </mc:Choice>
    <mc:Fallback>
      <p:transition spd="slow" advTm="374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416" y="288099"/>
            <a:ext cx="4676961" cy="155311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в дороге было веселей, превратимся в утят и споем  песенку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511" r="24178"/>
          <a:stretch>
            <a:fillRect/>
          </a:stretch>
        </p:blipFill>
        <p:spPr>
          <a:xfrm>
            <a:off x="4414497" y="1402915"/>
            <a:ext cx="4917393" cy="38147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8526" y="1808239"/>
            <a:ext cx="3854528" cy="3998119"/>
          </a:xfrm>
        </p:spPr>
        <p:txBody>
          <a:bodyPr>
            <a:normAutofit/>
          </a:bodyPr>
          <a:lstStyle/>
          <a:p>
            <a:pPr algn="ctr" fontAlgn="base"/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зелёной улочке</a:t>
            </a:r>
            <a:b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Маршируют уточки,</a:t>
            </a:r>
            <a:b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Топают вразвалочку,</a:t>
            </a:r>
            <a:b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Крякают крякрялочку.</a:t>
            </a:r>
          </a:p>
          <a:p>
            <a:pPr algn="ctr" fontAlgn="base"/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Кря-кря-кря! Кря-кря-кря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Повторяют уточки,–</a:t>
            </a:r>
            <a:b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Нам ни реки, ни моря</a:t>
            </a:r>
            <a:b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страшны ни чуточки.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393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888"/>
    </mc:Choice>
    <mc:Fallback>
      <p:transition spd="slow" advTm="488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18534"/>
            <a:ext cx="12192000" cy="697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635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296"/>
    </mc:Choice>
    <mc:Fallback>
      <p:transition spd="slow" advTm="329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</TotalTime>
  <Words>142</Words>
  <Application>Microsoft Office PowerPoint</Application>
  <PresentationFormat>Произвольный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Грань</vt:lpstr>
      <vt:lpstr>Слайд 1</vt:lpstr>
      <vt:lpstr>Одно из любимых видов деятельности у детей занимает экспериментирование. Мы создали « Центр экспериментирования», где находятся  предметы из различных материалов (дерево, пластмасса и др.), а также –песок , магниты, камни, различные виды бумаги.</vt:lpstr>
      <vt:lpstr>Группа «Подсолнушки»  сегодня в роли научных работников волшебной лаборатории!!!</vt:lpstr>
      <vt:lpstr>Тема опыта: «Тонет-не тонет. Легкое -тяжелое»</vt:lpstr>
      <vt:lpstr>Эксперимент –это интересно,  Эксперимент – это познавательно. Эксперимент развивает и воспитывает Пробуйте, исследуйте ,творите!</vt:lpstr>
      <vt:lpstr> </vt:lpstr>
      <vt:lpstr>Чтобы в дороге было веселей, превратимся в утят и споем  песенку: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</dc:creator>
  <cp:lastModifiedBy>09</cp:lastModifiedBy>
  <cp:revision>16</cp:revision>
  <dcterms:created xsi:type="dcterms:W3CDTF">2023-04-04T10:16:59Z</dcterms:created>
  <dcterms:modified xsi:type="dcterms:W3CDTF">2023-04-05T04:40:11Z</dcterms:modified>
</cp:coreProperties>
</file>