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3" r:id="rId7"/>
    <p:sldId id="262" r:id="rId8"/>
    <p:sldId id="261" r:id="rId9"/>
    <p:sldId id="267" r:id="rId10"/>
    <p:sldId id="259" r:id="rId11"/>
    <p:sldId id="266" r:id="rId12"/>
    <p:sldId id="265" r:id="rId13"/>
    <p:sldId id="268" r:id="rId14"/>
    <p:sldId id="269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униципальное бюджетное дошкольное образовательное учреждение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«Детский сад №231»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0127" y="1340768"/>
            <a:ext cx="56605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Космическое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488" y="422108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Воспитатели: Ксенченко О.С.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Пугачева Н.М.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.Барнаул, 2023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9707" y="0"/>
            <a:ext cx="93650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«КОСМИЧЕСКАЯ ПЕРЕГРУЗКА»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681399889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8640960" cy="48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6482" y="0"/>
            <a:ext cx="81726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«ПОБЕДИ НЕВЕСОМОСТЬ»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681400241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84969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8149" y="0"/>
            <a:ext cx="69893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«НАРИСУЙ МОНСТРА»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1681400007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28800"/>
            <a:ext cx="432048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814001259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717032"/>
            <a:ext cx="2483768" cy="2992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681400257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2729409" cy="2960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1400107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6309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1467962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6372200" cy="450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8775" y="0"/>
            <a:ext cx="47480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Беседа на тему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«КОСМОС»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7880" y="0"/>
            <a:ext cx="37898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«КОСМОС»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1681468068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640"/>
            <a:ext cx="260775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681468129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73630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6814681807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33056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6814679827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140968"/>
            <a:ext cx="4824536" cy="3532998"/>
          </a:xfrm>
          <a:prstGeom prst="rect">
            <a:avLst/>
          </a:prstGeom>
        </p:spPr>
      </p:pic>
      <p:pic>
        <p:nvPicPr>
          <p:cNvPr id="5" name="Рисунок 4" descr="16814680313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628800"/>
            <a:ext cx="315240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1463471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8952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1452492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8460432" cy="5544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рисунков «КОСМИЧЕСКИЕ ДАЛИ»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4795" y="2060848"/>
            <a:ext cx="66002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 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азминка                               «Я РАКЕТА»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681399806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774228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681400188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644008" cy="358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81399823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140968"/>
            <a:ext cx="604518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81399864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4338593" cy="3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61961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«ПОСТРОЙ РАКЕТУ»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681399838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734481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0"/>
            <a:ext cx="2233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681400042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7092280" cy="482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6594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«ТУННЕЛЬ»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681399777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58326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81399854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068960"/>
            <a:ext cx="532859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616" y="0"/>
            <a:ext cx="8478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«ПЕРЕВОЗКА НА БАЗУ»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681399750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842493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4538" y="0"/>
            <a:ext cx="6987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«БЕГ С ЗОНТИКОМ»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681400172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8600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81399735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844824"/>
            <a:ext cx="5364088" cy="430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274991_40-mykaleidoscope-ru-p-den-kosmicheskikh-voisk-otkritki-vkontakte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042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Эстафета «ШАР ЗЕМНОЙ»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681399932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84784"/>
            <a:ext cx="5148064" cy="455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81400149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271320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98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2023-04-16T14:23:12Z</dcterms:created>
  <dcterms:modified xsi:type="dcterms:W3CDTF">2023-04-16T15:31:52Z</dcterms:modified>
</cp:coreProperties>
</file>