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F12B-D688-4A63-BD77-6D82CC971E47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2A34-703B-4CF9-B205-FBEE1429E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F12B-D688-4A63-BD77-6D82CC971E47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2A34-703B-4CF9-B205-FBEE1429E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F12B-D688-4A63-BD77-6D82CC971E47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2A34-703B-4CF9-B205-FBEE1429E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F12B-D688-4A63-BD77-6D82CC971E47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2A34-703B-4CF9-B205-FBEE1429E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F12B-D688-4A63-BD77-6D82CC971E47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2A34-703B-4CF9-B205-FBEE1429E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F12B-D688-4A63-BD77-6D82CC971E47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2A34-703B-4CF9-B205-FBEE1429E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F12B-D688-4A63-BD77-6D82CC971E47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2A34-703B-4CF9-B205-FBEE1429E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F12B-D688-4A63-BD77-6D82CC971E47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2A34-703B-4CF9-B205-FBEE1429E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F12B-D688-4A63-BD77-6D82CC971E47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2A34-703B-4CF9-B205-FBEE1429E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F12B-D688-4A63-BD77-6D82CC971E47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2A34-703B-4CF9-B205-FBEE1429E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F12B-D688-4A63-BD77-6D82CC971E47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022A34-703B-4CF9-B205-FBEE1429E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33F12B-D688-4A63-BD77-6D82CC971E47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022A34-703B-4CF9-B205-FBEE1429E28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итоговое занятие фото\IMG_6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358082" y="6215082"/>
            <a:ext cx="1440160" cy="4456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Барнаул, 2023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340" y="112474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Итоговое занятие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521495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Исакова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Н.Б.,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Лосева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6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058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Грамматейкино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078" y="1182736"/>
            <a:ext cx="5472608" cy="56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435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01" y="162000"/>
            <a:ext cx="669600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488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7"/>
            <a:ext cx="8305800" cy="144656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user\Desktop\итоговое занятие фото\IMG_6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97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73184"/>
          </a:xfrm>
        </p:spPr>
        <p:txBody>
          <a:bodyPr>
            <a:normAutofit fontScale="90000"/>
          </a:bodyPr>
          <a:lstStyle/>
          <a:p>
            <a:r>
              <a:rPr 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Обобщить и закрепить знания и умение детей, полученных в течение года.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Упражнять детей в умении делать звуковой анализ слова, образовывать сложные слова. Обобщать знания о временах года . Закреплять знание геометрических фигур, развивать у детей умение ориентироваться на листе бумаги; закреплять умение детей решать задачи на сложение и вычитание.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Способствовать формированию мыслительных операций, развитию речи, умению аргументировать свои высказывания. Способствовать умению работать в небольших группах, индивидуально, оценивать свой результат работы, развивать логическое мышление детей.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Воспитательные: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самостоятельность, умение понимать учебную задачу и выполнять её самостоятельно. Воспитывать интерес к занятиям и умение работать сообща. </a:t>
            </a:r>
            <a:r>
              <a:rPr lang="ru-RU" sz="900" dirty="0">
                <a:solidFill>
                  <a:schemeClr val="tx1"/>
                </a:solidFill>
              </a:rPr>
              <a:t/>
            </a:r>
            <a:br>
              <a:rPr lang="ru-RU" sz="900" dirty="0">
                <a:solidFill>
                  <a:schemeClr val="tx1"/>
                </a:solidFill>
              </a:rPr>
            </a:b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46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-20230503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257175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730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итоговое занятие фото\IMG_6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итоговое занятие фото\IMG_6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2158" y="3068960"/>
            <a:ext cx="424920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349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9532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«Весёлая математика»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70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230503_143340-COLL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000"/>
            <a:ext cx="4512000" cy="67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итоговое занятие фото\IMG_6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000" y="1628800"/>
            <a:ext cx="45244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53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72008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user\Desktop\итоговое занятие фото\IMG_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47371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итоговое занятие фото\IMG_6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000" y="376753"/>
            <a:ext cx="4344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76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«Познавательная»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011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22405"/>
            <a:ext cx="3851920" cy="251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user\Desktop\итоговое занятие фото\IMG_6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34" y="548680"/>
            <a:ext cx="614802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7097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3425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47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Цель: Обобщить и закрепить знания и умение детей, полученных в течение года. Задачи: Образовательные: Упражнять детей в умении делать звуковой анализ слова, образовывать сложные слова. Обобщать знания о временах года . Закреплять знание геометрических фигур, развивать у детей умение ориентироваться на листе бумаги; закреплять умение детей решать задачи на сложение и вычитание. Развивающие: Способствовать формированию мыслительных операций, развитию речи, умению аргументировать свои высказывания. Способствовать умению работать в небольших группах, индивидуально, оценивать свой результат работы, развивать логическое мышление детей. Воспитательные: Воспитывать самостоятельность, умение понимать учебную задачу и выполнять её самостоятельно. Воспитывать интерес к занятиям и умение работать сообща.  </vt:lpstr>
      <vt:lpstr>Слайд 3</vt:lpstr>
      <vt:lpstr>Слайд 4</vt:lpstr>
      <vt:lpstr>  Станция «Весёлая математика»</vt:lpstr>
      <vt:lpstr>Слайд 6</vt:lpstr>
      <vt:lpstr>Физкультминутка</vt:lpstr>
      <vt:lpstr>Станция «Познавательная»</vt:lpstr>
      <vt:lpstr>Слайд 9</vt:lpstr>
      <vt:lpstr>Станция «Грамматейкино»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09</cp:lastModifiedBy>
  <cp:revision>23</cp:revision>
  <dcterms:created xsi:type="dcterms:W3CDTF">2007-06-22T17:32:27Z</dcterms:created>
  <dcterms:modified xsi:type="dcterms:W3CDTF">2023-05-10T08:42:27Z</dcterms:modified>
</cp:coreProperties>
</file>