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2.ppt-online.org/files2/slide/f/FfVcrq6zdPZTXMk8EB9aLbsQhetHumK7DYoyRj4Gw/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8" y="116632"/>
            <a:ext cx="884900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861048"/>
            <a:ext cx="3024336" cy="622920"/>
          </a:xfrm>
        </p:spPr>
        <p:txBody>
          <a:bodyPr>
            <a:normAutofit fontScale="92500" lnSpcReduction="20000"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воспитатели 11 группы:   Казанкова А.В.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Панюкова К.В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0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s://www.etudesite.ru/upload/iblock/53c/uFFPGc80w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4" y="47624"/>
            <a:ext cx="9013712" cy="676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554960" cy="364902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«Солнышки»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752528" cy="267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r="13387" b="8802"/>
          <a:stretch/>
        </p:blipFill>
        <p:spPr bwMode="auto">
          <a:xfrm>
            <a:off x="3851920" y="3619129"/>
            <a:ext cx="4920343" cy="297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56176" y="3189387"/>
            <a:ext cx="2088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Команда «Звездочки»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s://www.etudesite.ru/upload/iblock/53c/uFFPGc80w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4" y="47624"/>
            <a:ext cx="9013712" cy="676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04" y="1268760"/>
            <a:ext cx="80500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8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www.etudesite.ru/upload/iblock/53c/uFFPGc80wd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36"/>
            <a:ext cx="8928992" cy="670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21100"/>
          <a:stretch/>
        </p:blipFill>
        <p:spPr bwMode="auto">
          <a:xfrm>
            <a:off x="2627784" y="260648"/>
            <a:ext cx="3744416" cy="298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Андрей\Desktop\завтра\16843408220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 r="6638"/>
          <a:stretch/>
        </p:blipFill>
        <p:spPr bwMode="auto">
          <a:xfrm>
            <a:off x="179512" y="3501008"/>
            <a:ext cx="367240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2" b="27227"/>
          <a:stretch/>
        </p:blipFill>
        <p:spPr bwMode="auto">
          <a:xfrm>
            <a:off x="5004048" y="3501008"/>
            <a:ext cx="3489399" cy="280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9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s://www.etudesite.ru/upload/iblock/53c/uFFPGc80wd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36"/>
            <a:ext cx="8928992" cy="670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avatars.mds.yandex.net/i?id=4d91b3412992d9a0f6eea32886f4bcb157430317-909800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9588"/>
            <a:ext cx="7920880" cy="565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65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Команда «Солнышки»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2</cp:revision>
  <dcterms:created xsi:type="dcterms:W3CDTF">2023-05-17T16:30:14Z</dcterms:created>
  <dcterms:modified xsi:type="dcterms:W3CDTF">2023-05-17T16:44:47Z</dcterms:modified>
</cp:coreProperties>
</file>