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8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50EFA-6DE1-489D-9DA1-E6BA0B09BE73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8A76-5296-4BED-BCEB-B73C438996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76470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Муниципальное бюджетное дошкольное образовательное учреждение</a:t>
            </a:r>
          </a:p>
          <a:p>
            <a:r>
              <a:rPr lang="ru-RU" dirty="0" smtClean="0"/>
              <a:t>                                             МБДОУ «Детский сад №231»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365104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 12 группы: Ксенченко О.С.</a:t>
            </a:r>
          </a:p>
          <a:p>
            <a:r>
              <a:rPr lang="ru-RU" dirty="0" smtClean="0"/>
              <a:t>                                             Пугачева Н.М.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.Барнаул, 2023 г.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348880"/>
            <a:ext cx="6754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победы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7221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«Меткий стрелок»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IMG_6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5976664" cy="382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5652120" cy="391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67610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«Дорога жизни»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6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7169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84372042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494" y="1412776"/>
            <a:ext cx="454850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261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«Перевязка раненого»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684371994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64469"/>
            <a:ext cx="3501337" cy="329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4003650" cy="507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4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412776"/>
            <a:ext cx="4004528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8447" y="620688"/>
            <a:ext cx="8123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«Срочное донесение»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6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653136"/>
            <a:ext cx="7524328" cy="2060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684371985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820891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12776"/>
            <a:ext cx="675892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4794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«Салют»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956376" cy="475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2060848"/>
            <a:ext cx="58746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84376336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280920" cy="571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84371931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8532440" cy="431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401" y="692696"/>
            <a:ext cx="589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Тематическое занятие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победы»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4371930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75886"/>
            <a:ext cx="8820472" cy="456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77249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сами складывали письма, как это делали солдаты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войне, перед отправкой родным.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4372190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55651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6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234" y="0"/>
            <a:ext cx="286476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6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0"/>
            <a:ext cx="15152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64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0"/>
            <a:ext cx="1331640" cy="343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64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0"/>
            <a:ext cx="1512168" cy="3429000"/>
          </a:xfrm>
          <a:prstGeom prst="rect">
            <a:avLst/>
          </a:prstGeom>
        </p:spPr>
      </p:pic>
      <p:pic>
        <p:nvPicPr>
          <p:cNvPr id="11" name="Рисунок 10" descr="IMG_63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068960"/>
            <a:ext cx="5256584" cy="345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3573016"/>
            <a:ext cx="410445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рассказали стихотворения посвященные                      дню победы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631" y="692696"/>
            <a:ext cx="7945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«Учебная тревога»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G_6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5173971" cy="514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6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6048672" cy="434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6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388579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980728"/>
            <a:ext cx="7916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«Собери вещмешок»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9459" y="908720"/>
            <a:ext cx="5531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Эстафета: «т-34 - танки»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6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5042926" cy="436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112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2023-05-18T01:54:51Z</dcterms:created>
  <dcterms:modified xsi:type="dcterms:W3CDTF">2023-05-18T03:11:19Z</dcterms:modified>
</cp:coreProperties>
</file>