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1" r:id="rId2"/>
    <p:sldId id="262" r:id="rId3"/>
    <p:sldId id="257" r:id="rId4"/>
    <p:sldId id="258" r:id="rId5"/>
    <p:sldId id="259" r:id="rId6"/>
    <p:sldId id="260" r:id="rId7"/>
    <p:sldId id="264" r:id="rId8"/>
    <p:sldId id="261" r:id="rId9"/>
    <p:sldId id="265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без заголовка" id="{0BA2DB7F-5192-4289-ABC6-023B849F9C5D}">
          <p14:sldIdLst>
            <p14:sldId id="271"/>
            <p14:sldId id="262"/>
            <p14:sldId id="257"/>
            <p14:sldId id="258"/>
            <p14:sldId id="259"/>
            <p14:sldId id="260"/>
            <p14:sldId id="264"/>
            <p14:sldId id="261"/>
            <p14:sldId id="265"/>
            <p14:sldId id="263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CD0C-2C3E-4537-87F8-A9D89757A22F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BDF1-AE97-4243-BF09-3B90B69C68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CD0C-2C3E-4537-87F8-A9D89757A22F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BDF1-AE97-4243-BF09-3B90B69C6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CD0C-2C3E-4537-87F8-A9D89757A22F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BDF1-AE97-4243-BF09-3B90B69C6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CD0C-2C3E-4537-87F8-A9D89757A22F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BDF1-AE97-4243-BF09-3B90B69C6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CD0C-2C3E-4537-87F8-A9D89757A22F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71A2BDF1-AE97-4243-BF09-3B90B69C6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CD0C-2C3E-4537-87F8-A9D89757A22F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BDF1-AE97-4243-BF09-3B90B69C6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CD0C-2C3E-4537-87F8-A9D89757A22F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BDF1-AE97-4243-BF09-3B90B69C6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CD0C-2C3E-4537-87F8-A9D89757A22F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BDF1-AE97-4243-BF09-3B90B69C6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CD0C-2C3E-4537-87F8-A9D89757A22F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BDF1-AE97-4243-BF09-3B90B69C6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CD0C-2C3E-4537-87F8-A9D89757A22F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BDF1-AE97-4243-BF09-3B90B69C6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CD0C-2C3E-4537-87F8-A9D89757A22F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BDF1-AE97-4243-BF09-3B90B69C6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A15CD0C-2C3E-4537-87F8-A9D89757A22F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1A2BDF1-AE97-4243-BF09-3B90B69C6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40264F0-74E9-0643-FC8D-A824EC8DA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1168" y="170336"/>
            <a:ext cx="7069016" cy="48246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BBE22FB-844A-03EC-A081-9D9BDBDE1BEA}"/>
              </a:ext>
            </a:extLst>
          </p:cNvPr>
          <p:cNvSpPr txBox="1"/>
          <p:nvPr/>
        </p:nvSpPr>
        <p:spPr>
          <a:xfrm>
            <a:off x="797171" y="5453709"/>
            <a:ext cx="1056249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500" b="1" i="0" dirty="0">
                <a:solidFill>
                  <a:srgbClr val="002060"/>
                </a:solidFill>
                <a:effectLst/>
                <a:latin typeface="YS Text"/>
              </a:rPr>
              <a:t>Итоговое занятие в подготовительной группе №8</a:t>
            </a:r>
            <a:br>
              <a:rPr lang="ru-RU" sz="2500" b="1" i="0" dirty="0">
                <a:solidFill>
                  <a:srgbClr val="002060"/>
                </a:solidFill>
                <a:effectLst/>
                <a:latin typeface="YS Text"/>
              </a:rPr>
            </a:br>
            <a:r>
              <a:rPr lang="ru-RU" sz="2500" b="1" i="0" dirty="0">
                <a:solidFill>
                  <a:srgbClr val="002060"/>
                </a:solidFill>
                <a:effectLst/>
                <a:latin typeface="YS Text"/>
              </a:rPr>
              <a:t>подготовили воспитатели группы: Пятова М. С., </a:t>
            </a:r>
            <a:r>
              <a:rPr lang="ru-RU" sz="2500" b="1" i="0" dirty="0" err="1">
                <a:solidFill>
                  <a:srgbClr val="002060"/>
                </a:solidFill>
                <a:effectLst/>
                <a:latin typeface="YS Text"/>
              </a:rPr>
              <a:t>Севрикова</a:t>
            </a:r>
            <a:r>
              <a:rPr lang="ru-RU" sz="2500" b="1" i="0" dirty="0">
                <a:solidFill>
                  <a:srgbClr val="002060"/>
                </a:solidFill>
                <a:effectLst/>
                <a:latin typeface="YS Text"/>
              </a:rPr>
              <a:t> А.В.</a:t>
            </a:r>
            <a:endParaRPr lang="ru-RU" sz="2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922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58BE3F0-FE48-1F67-C6FB-4FEDBA376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548"/>
          <a:stretch>
            <a:fillRect/>
          </a:stretch>
        </p:blipFill>
        <p:spPr>
          <a:xfrm>
            <a:off x="2678553" y="622605"/>
            <a:ext cx="6617847" cy="554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4354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A18887-4E91-2517-9FFC-5B46640E67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333894-ECA0-FD61-4817-AF86EA1D33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7492" y="4373126"/>
            <a:ext cx="4980508" cy="88467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495D52F-4410-8D4C-4861-73BBA08FC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2353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A18887-4E91-2517-9FFC-5B46640E67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000" b="1" i="0" dirty="0">
                <a:solidFill>
                  <a:srgbClr val="FF0000"/>
                </a:solidFill>
                <a:effectLst/>
                <a:latin typeface="YS Text"/>
              </a:rPr>
              <a:t/>
            </a:r>
            <a:br>
              <a:rPr lang="ru-RU" sz="3000" b="1" i="0" dirty="0">
                <a:solidFill>
                  <a:srgbClr val="FF0000"/>
                </a:solidFill>
                <a:effectLst/>
                <a:latin typeface="YS Text"/>
              </a:rPr>
            </a:br>
            <a:r>
              <a:rPr lang="ru-RU" sz="3000" b="1" i="0" dirty="0">
                <a:solidFill>
                  <a:srgbClr val="FF0000"/>
                </a:solidFill>
                <a:effectLst/>
                <a:latin typeface="YS Text"/>
              </a:rPr>
              <a:t/>
            </a:r>
            <a:br>
              <a:rPr lang="ru-RU" sz="3000" b="1" i="0" dirty="0">
                <a:solidFill>
                  <a:srgbClr val="FF0000"/>
                </a:solidFill>
                <a:effectLst/>
                <a:latin typeface="YS Text"/>
              </a:rPr>
            </a:br>
            <a:r>
              <a:rPr lang="ru-RU" sz="3000" b="1" i="0" dirty="0">
                <a:solidFill>
                  <a:srgbClr val="FF0000"/>
                </a:solidFill>
                <a:effectLst/>
                <a:latin typeface="YS Text"/>
              </a:rPr>
              <a:t/>
            </a:r>
            <a:br>
              <a:rPr lang="ru-RU" sz="3000" b="1" i="0" dirty="0">
                <a:solidFill>
                  <a:srgbClr val="FF0000"/>
                </a:solidFill>
                <a:effectLst/>
                <a:latin typeface="YS Text"/>
              </a:rPr>
            </a:br>
            <a:r>
              <a:rPr lang="ru-RU" sz="3000" b="1" i="0" dirty="0">
                <a:solidFill>
                  <a:srgbClr val="FF0000"/>
                </a:solidFill>
                <a:effectLst/>
                <a:latin typeface="YS Text"/>
              </a:rPr>
              <a:t/>
            </a:r>
            <a:br>
              <a:rPr lang="ru-RU" sz="3000" b="1" i="0" dirty="0">
                <a:solidFill>
                  <a:srgbClr val="FF0000"/>
                </a:solidFill>
                <a:effectLst/>
                <a:latin typeface="YS Text"/>
              </a:rPr>
            </a:br>
            <a:r>
              <a:rPr lang="ru-RU" sz="3000" b="1" i="0" dirty="0">
                <a:solidFill>
                  <a:srgbClr val="FF0000"/>
                </a:solidFill>
                <a:effectLst/>
                <a:latin typeface="YS Text"/>
              </a:rPr>
              <a:t/>
            </a:r>
            <a:br>
              <a:rPr lang="ru-RU" sz="3000" b="1" i="0" dirty="0">
                <a:solidFill>
                  <a:srgbClr val="FF0000"/>
                </a:solidFill>
                <a:effectLst/>
                <a:latin typeface="YS Text"/>
              </a:rPr>
            </a:br>
            <a:r>
              <a:rPr lang="ru-RU" sz="3000" b="1" i="0" dirty="0">
                <a:solidFill>
                  <a:srgbClr val="FF0000"/>
                </a:solidFill>
                <a:effectLst/>
                <a:latin typeface="YS Text"/>
              </a:rPr>
              <a:t/>
            </a:r>
            <a:br>
              <a:rPr lang="ru-RU" sz="3000" b="1" i="0" dirty="0">
                <a:solidFill>
                  <a:srgbClr val="FF0000"/>
                </a:solidFill>
                <a:effectLst/>
                <a:latin typeface="YS Text"/>
              </a:rPr>
            </a:br>
            <a:endParaRPr lang="ru-RU" sz="30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333894-ECA0-FD61-4817-AF86EA1D33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9600" y="1435100"/>
            <a:ext cx="9144000" cy="3987799"/>
          </a:xfrm>
        </p:spPr>
        <p:txBody>
          <a:bodyPr>
            <a:normAutofit/>
          </a:bodyPr>
          <a:lstStyle/>
          <a:p>
            <a:endParaRPr lang="ru-RU" sz="2400" b="1" i="0" dirty="0">
              <a:solidFill>
                <a:srgbClr val="002060"/>
              </a:solidFill>
              <a:effectLst/>
              <a:latin typeface="YS Text"/>
            </a:endParaRPr>
          </a:p>
          <a:p>
            <a:endParaRPr lang="ru-RU" b="1" dirty="0">
              <a:solidFill>
                <a:srgbClr val="002060"/>
              </a:solidFill>
              <a:latin typeface="YS Tex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CA679C4-D009-AD9E-3130-2EBE8FB5E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4661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A18887-4E91-2517-9FFC-5B46640E67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333894-ECA0-FD61-4817-AF86EA1D33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A889EA4-80EB-E9D3-5607-2204F1388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2850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A18887-4E91-2517-9FFC-5B46640E6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348" y="1122363"/>
            <a:ext cx="3975652" cy="2387600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333894-ECA0-FD61-4817-AF86EA1D33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8522" y="3602037"/>
            <a:ext cx="4439477" cy="213359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E5CAD79-B5D3-6F24-04FC-ED8565DEE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9915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A18887-4E91-2517-9FFC-5B46640E67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333894-ECA0-FD61-4817-AF86EA1D33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F8FA747-989B-C684-372D-A3542AD93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7743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A18887-4E91-2517-9FFC-5B46640E6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6017"/>
            <a:ext cx="9144000" cy="3403946"/>
          </a:xfrm>
        </p:spPr>
        <p:txBody>
          <a:bodyPr>
            <a:normAutofit fontScale="90000"/>
          </a:bodyPr>
          <a:lstStyle/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11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333894-ECA0-FD61-4817-AF86EA1D33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57739"/>
            <a:ext cx="9144000" cy="380006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E32DD21-6A99-A151-7728-435C7B29D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0815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A18887-4E91-2517-9FFC-5B46640E67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333894-ECA0-FD61-4817-AF86EA1D33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63912CD-B3E5-8E7C-23E8-37170784E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6344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A18887-4E91-2517-9FFC-5B46640E67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333894-ECA0-FD61-4817-AF86EA1D33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7492" y="4373126"/>
            <a:ext cx="4980508" cy="88467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D7D0B59-87B5-03F9-2202-6DBBB0760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37576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222</TotalTime>
  <Words>7</Words>
  <Application>Microsoft Office PowerPoint</Application>
  <PresentationFormat>Произвольный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Слайд 1</vt:lpstr>
      <vt:lpstr> </vt:lpstr>
      <vt:lpstr>      </vt:lpstr>
      <vt:lpstr>Слайд 4</vt:lpstr>
      <vt:lpstr> </vt:lpstr>
      <vt:lpstr> </vt:lpstr>
      <vt:lpstr>                             11 </vt:lpstr>
      <vt:lpstr> </vt:lpstr>
      <vt:lpstr> 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Барнаул так назвали?</dc:title>
  <dc:creator>User</dc:creator>
  <cp:lastModifiedBy>09</cp:lastModifiedBy>
  <cp:revision>8</cp:revision>
  <dcterms:created xsi:type="dcterms:W3CDTF">2023-01-17T09:01:33Z</dcterms:created>
  <dcterms:modified xsi:type="dcterms:W3CDTF">2023-05-02T02:34:13Z</dcterms:modified>
</cp:coreProperties>
</file>