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2969694_48-celes-club-p-foni-dlya-detskikh-prezentatsii-krasivi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1556792"/>
            <a:ext cx="712926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ДНЕМ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ЗАЩИТЫ ДЕТЕЙ 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2930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Воспитатели 12 группы: Ксенченко О.С.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                                             Пугачева Н.М.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Муниципальное бюджетное дошкольное образовательное учреждение</a:t>
            </a:r>
          </a:p>
          <a:p>
            <a:r>
              <a:rPr lang="ru-RU" b="1" dirty="0" smtClean="0"/>
              <a:t>                                             МБДОУ «Детский сад №231»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</a:t>
            </a:r>
            <a:r>
              <a:rPr lang="ru-RU" b="1" dirty="0" smtClean="0"/>
              <a:t>.Барнаул, 2023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2969694_48-celes-club-p-foni-dlya-detskikh-prezentatsii-krasivi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3702" y="2132856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2969694_48-celes-club-p-foni-dlya-detskikh-prezentatsii-krasivi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4088" y="332656"/>
            <a:ext cx="37799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Игра-танец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«Большой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хоровод»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685970044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5616624" cy="341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685970044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996952"/>
            <a:ext cx="680424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2969694_48-celes-club-p-foni-dlya-detskikh-prezentatsii-krasivi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685970044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429000"/>
            <a:ext cx="633670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685970044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318725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859700444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0"/>
            <a:ext cx="3574638" cy="387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90059" y="0"/>
            <a:ext cx="211731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детям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ришли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Лето </a:t>
            </a:r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клоуны </a:t>
            </a:r>
          </a:p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Клёпа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Ириской!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2969694_48-celes-club-p-foni-dlya-detskikh-prezentatsii-krasivi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685970044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5184576" cy="366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685970044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32656"/>
            <a:ext cx="6660232" cy="338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2969694_48-celes-club-p-foni-dlya-detskikh-prezentatsii-krasivi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685970044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420888"/>
            <a:ext cx="453650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346" y="188640"/>
            <a:ext cx="374865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Эстафета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«Прокати мяч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головой»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6859700444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9100"/>
            <a:ext cx="3888432" cy="643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85970044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0"/>
            <a:ext cx="273630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2969694_48-celes-club-p-foni-dlya-detskikh-prezentatsii-krasivi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Эстафета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«Прокати мяч между ног»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685970044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628800"/>
            <a:ext cx="6063630" cy="489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2969694_48-celes-club-p-foni-dlya-detskikh-prezentatsii-krasivi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85970044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692696"/>
            <a:ext cx="5381625" cy="561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988840"/>
            <a:ext cx="2736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ирит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клоунов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2969694_48-celes-club-p-foni-dlya-detskikh-prezentatsii-krasivi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85970044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829550" cy="551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0878" y="188640"/>
            <a:ext cx="9063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с ускорением «Вперед 4 шага»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52969694_48-celes-club-p-foni-dlya-detskikh-prezentatsii-krasivie-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685970044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068960"/>
            <a:ext cx="572189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85970044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491490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825574" y="980728"/>
            <a:ext cx="44114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Под веселую музыку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дети рисуют мелками.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2023-06-05T13:54:47Z</dcterms:created>
  <dcterms:modified xsi:type="dcterms:W3CDTF">2023-06-05T14:34:38Z</dcterms:modified>
</cp:coreProperties>
</file>