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70" r:id="rId4"/>
    <p:sldId id="258" r:id="rId5"/>
    <p:sldId id="259" r:id="rId6"/>
    <p:sldId id="260" r:id="rId7"/>
    <p:sldId id="261" r:id="rId8"/>
  </p:sldIdLst>
  <p:sldSz type="screen4x3" cy="6858000" cx="9144000"/>
  <p:notesSz cx="6858000" cy="9144000"/>
  <p:defaultTextStyle>
    <a:defPPr>
      <a:defRPr lang="ru-RU"/>
    </a:defPPr>
    <a:lvl1pPr algn="l" fontAlgn="base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kern="1200">
        <a:solidFill>
          <a:schemeClr val="tx1"/>
        </a:solidFill>
        <a:latin typeface="Arial" charset="0"/>
        <a:ea typeface="+mn-ea"/>
        <a:cs typeface="+mn-cs"/>
      </a:defRPr>
    </a:lvl6pPr>
    <a:lvl7pPr algn="l" defTabSz="914400" eaLnBrk="1" hangingPunct="1" latinLnBrk="0" marL="2743200" rtl="0">
      <a:defRPr kern="1200">
        <a:solidFill>
          <a:schemeClr val="tx1"/>
        </a:solidFill>
        <a:latin typeface="Arial" charset="0"/>
        <a:ea typeface="+mn-ea"/>
        <a:cs typeface="+mn-cs"/>
      </a:defRPr>
    </a:lvl7pPr>
    <a:lvl8pPr algn="l" defTabSz="914400" eaLnBrk="1" hangingPunct="1" latinLnBrk="0" marL="3200400" rtl="0">
      <a:defRPr kern="1200">
        <a:solidFill>
          <a:schemeClr val="tx1"/>
        </a:solidFill>
        <a:latin typeface="Arial" charset="0"/>
        <a:ea typeface="+mn-ea"/>
        <a:cs typeface="+mn-cs"/>
      </a:defRPr>
    </a:lvl8pPr>
    <a:lvl9pPr algn="l" defTabSz="914400" eaLnBrk="1" hangingPunct="1" latinLnBrk="0" marL="3657600" rtl="0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Rg st="1" end="20"/>
    <p:penClr>
      <a:srgbClr val="FF0000"/>
    </p:penClr>
  </p:showPr>
  <p:clrMru>
    <a:srgbClr val="FA14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7075" autoAdjust="0"/>
    <p:restoredTop sz="93190" autoAdjust="0"/>
  </p:normalViewPr>
  <p:slideViewPr>
    <p:cSldViewPr>
      <p:cViewPr>
        <p:scale>
          <a:sx n="73" d="100"/>
          <a:sy n="73" d="100"/>
        </p:scale>
        <p:origin x="-1818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tableStyles" Target="tableStyles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8666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fld id="{4CD14865-BA97-4F14-B073-4DD489E198B9}" type="datetimeFigureOut">
              <a:rPr lang="ru-RU"/>
              <a:t>04.06.2020</a:t>
            </a:fld>
            <a:endParaRPr dirty="0" lang="ru-RU"/>
          </a:p>
        </p:txBody>
      </p:sp>
      <p:sp>
        <p:nvSpPr>
          <p:cNvPr id="1048667" name="Образ слайда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pPr lvl="0"/>
            <a:endParaRPr dirty="0" lang="ru-RU" noProof="0"/>
          </a:p>
        </p:txBody>
      </p:sp>
      <p:sp>
        <p:nvSpPr>
          <p:cNvPr id="1048668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48669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8670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fld id="{879517B7-865D-4ACE-8659-5EFBEEDBB2B7}" type="slidenum">
              <a:rPr lang="ru-RU"/>
              <a:t>‹#›</a:t>
            </a:fld>
            <a:endParaRPr dirty="0"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eaLnBrk="0" fontAlgn="base" hangingPunct="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eaLnBrk="0" fontAlgn="base" hangingPunct="0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eaLnBrk="0" fontAlgn="base" hangingPunct="0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eaLnBrk="0" fontAlgn="base" hangingPunct="0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eaLnBrk="0" fontAlgn="base" hangingPunct="0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Образ слайда 1"/>
          <p:cNvSpPr>
            <a:spLocks noChangeAspect="1" noRot="1" noGrp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58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anchor="t" anchorCtr="0" compatLnSpc="1" numCol="1" wrap="square">
            <a:prstTxWarp prst="textNoShape"/>
          </a:bodyPr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4859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anchorCtr="0" compatLnSpc="1" numCol="1" wrap="square">
            <a:prstTxWarp prst="textNoShape"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fld id="{59C34238-37E7-4A3A-B795-65A12118A81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62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DFB311C-7E8A-4D3D-9BD7-CFC769DB4AEC}" type="datetimeFigureOut">
              <a:rPr lang="ru-RU"/>
              <a:t>04.06.2020</a:t>
            </a:fld>
            <a:endParaRPr dirty="0" lang="ru-RU"/>
          </a:p>
        </p:txBody>
      </p:sp>
      <p:sp>
        <p:nvSpPr>
          <p:cNvPr id="104862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5E86E46-A96A-470D-BAAC-1C9B4DD1FB95}" type="slidenum">
              <a:rPr lang="ru-RU"/>
              <a:t>‹#›</a:t>
            </a:fld>
            <a:endParaRPr dirty="0"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9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FA7D871-72DC-426C-9A2D-80A27C48CCF4}" type="datetimeFigureOut">
              <a:rPr lang="ru-RU"/>
              <a:t>04.06.2020</a:t>
            </a:fld>
            <a:endParaRPr dirty="0" lang="ru-RU"/>
          </a:p>
        </p:txBody>
      </p:sp>
      <p:sp>
        <p:nvSpPr>
          <p:cNvPr id="104864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6401EB-9DCB-46ED-ACEB-E3DC9C6C8FBF}" type="slidenum">
              <a:rPr lang="ru-RU"/>
              <a:t>‹#›</a:t>
            </a:fld>
            <a:endParaRPr dirty="0"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28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2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671D73D-ACF6-4EF7-8031-5CE3C5D68F8E}" type="datetimeFigureOut">
              <a:rPr lang="ru-RU"/>
              <a:t>04.06.2020</a:t>
            </a:fld>
            <a:endParaRPr dirty="0" lang="ru-RU"/>
          </a:p>
        </p:txBody>
      </p:sp>
      <p:sp>
        <p:nvSpPr>
          <p:cNvPr id="104863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E86BF12-9B3D-4723-B601-A2AC4D45EE9A}" type="slidenum">
              <a:rPr lang="ru-RU"/>
              <a:t>‹#›</a:t>
            </a:fld>
            <a:endParaRPr dirty="0"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82" name="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FEB25F-86A0-4A79-ABE6-3668BAC90E9C}" type="datetimeFigureOut">
              <a:rPr lang="ru-RU"/>
              <a:t>04.06.2020</a:t>
            </a:fld>
            <a:endParaRPr dirty="0" lang="ru-RU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EF02BAA-1B07-4138-9063-0D62DC7BD545}" type="slidenum">
              <a:rPr lang="ru-RU"/>
              <a:t>‹#›</a:t>
            </a:fld>
            <a:endParaRPr dirty="0"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4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A90B06A-F042-4372-941E-6CF3EF9ECF4C}" type="datetimeFigureOut">
              <a:rPr lang="ru-RU"/>
              <a:t>04.06.2020</a:t>
            </a:fld>
            <a:endParaRPr dirty="0" lang="ru-RU"/>
          </a:p>
        </p:txBody>
      </p:sp>
      <p:sp>
        <p:nvSpPr>
          <p:cNvPr id="104864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6A9B122-BE90-4ED0-9A2F-F8797B523224}" type="slidenum">
              <a:rPr lang="ru-RU"/>
              <a:t>‹#›</a:t>
            </a:fld>
            <a:endParaRPr dirty="0"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1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1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1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86C801C-8493-4901-9410-A332E3716BD6}" type="datetimeFigureOut">
              <a:rPr lang="ru-RU"/>
              <a:t>04.06.2020</a:t>
            </a:fld>
            <a:endParaRPr dirty="0" lang="ru-RU"/>
          </a:p>
        </p:txBody>
      </p:sp>
      <p:sp>
        <p:nvSpPr>
          <p:cNvPr id="104861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6D8C73E-9B41-4A04-890C-3F3E56C38F30}" type="slidenum">
              <a:rPr lang="ru-RU"/>
              <a:t>‹#›</a:t>
            </a:fld>
            <a:endParaRPr dirty="0"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9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0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51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2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5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492E360-5056-4D16-8D4E-BF447697B06B}" type="datetimeFigureOut">
              <a:rPr lang="ru-RU"/>
              <a:t>04.06.2020</a:t>
            </a:fld>
            <a:endParaRPr dirty="0" lang="ru-RU"/>
          </a:p>
        </p:txBody>
      </p:sp>
      <p:sp>
        <p:nvSpPr>
          <p:cNvPr id="104865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4637746-38B5-49F8-AB83-54E70185CE86}" type="slidenum">
              <a:rPr lang="ru-RU"/>
              <a:t>‹#›</a:t>
            </a:fld>
            <a:endParaRPr dirty="0"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0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3AA417B-CCCA-45BE-9B57-BDDA985C3425}" type="datetimeFigureOut">
              <a:rPr lang="ru-RU"/>
              <a:t>04.06.2020</a:t>
            </a:fld>
            <a:endParaRPr dirty="0" lang="ru-RU"/>
          </a:p>
        </p:txBody>
      </p:sp>
      <p:sp>
        <p:nvSpPr>
          <p:cNvPr id="104860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0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640C90E-201E-415D-9331-0930030169CD}" type="slidenum">
              <a:rPr lang="ru-RU"/>
              <a:t>‹#›</a:t>
            </a:fld>
            <a:endParaRPr dirty="0"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DF193F-AA8C-4A40-8B6F-086F670A5F99}" type="datetimeFigureOut">
              <a:rPr lang="ru-RU"/>
              <a:t>04.06.2020</a:t>
            </a:fld>
            <a:endParaRPr dirty="0" lang="ru-RU"/>
          </a:p>
        </p:txBody>
      </p:sp>
      <p:sp>
        <p:nvSpPr>
          <p:cNvPr id="104865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4B004E6-7B6F-43A3-8AFC-D38EAFFEA1BB}" type="slidenum">
              <a:rPr lang="ru-RU"/>
              <a:t>‹#›</a:t>
            </a:fld>
            <a:endParaRPr dirty="0"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60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61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6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2C6C91-89AE-43D7-B7B8-4BEB98347648}" type="datetimeFigureOut">
              <a:rPr lang="ru-RU"/>
              <a:t>04.06.2020</a:t>
            </a:fld>
            <a:endParaRPr dirty="0" lang="ru-RU"/>
          </a:p>
        </p:txBody>
      </p:sp>
      <p:sp>
        <p:nvSpPr>
          <p:cNvPr id="104866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8845AF1-F9D8-4474-BA62-3B39A05908A1}" type="slidenum">
              <a:rPr lang="ru-RU"/>
              <a:t>‹#›</a:t>
            </a:fld>
            <a:endParaRPr dirty="0"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lvl="0"/>
            <a:endParaRPr dirty="0" lang="ru-RU" noProof="0"/>
          </a:p>
        </p:txBody>
      </p:sp>
      <p:sp>
        <p:nvSpPr>
          <p:cNvPr id="104863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7089AD1-0308-4CEC-B552-A9559AA4EB58}" type="datetimeFigureOut">
              <a:rPr lang="ru-RU"/>
              <a:t>04.06.2020</a:t>
            </a:fld>
            <a:endParaRPr dirty="0" lang="ru-RU"/>
          </a:p>
        </p:txBody>
      </p:sp>
      <p:sp>
        <p:nvSpPr>
          <p:cNvPr id="104863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3C7D8A1-3739-41A5-A8EE-2F86061DD711}" type="slidenum">
              <a:rPr lang="ru-RU"/>
              <a:t>‹#›</a:t>
            </a:fld>
            <a:endParaRPr dirty="0"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ctr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6DA28AB-A091-437A-B79D-47F63604647F}" type="datetimeFigureOut">
              <a:rPr lang="ru-RU"/>
              <a:t>04.06.2020</a:t>
            </a:fld>
            <a:endParaRPr dirty="0"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E97D7B1-3AE4-48D9-B1ED-88FDD285443B}" type="slidenum">
              <a:rPr lang="ru-RU"/>
              <a:t>‹#›</a:t>
            </a:fld>
            <a:endParaRPr dirty="0"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eaLnBrk="0" fontAlgn="base" hangingPunct="0" rtl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algn="ctr" fontAlgn="base" marL="4572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algn="ctr" fontAlgn="base" marL="9144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algn="ctr" fontAlgn="base" marL="13716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algn="ctr" fontAlgn="base" marL="18288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eaLnBrk="0" fontAlgn="base" hangingPunct="0" indent="-342900" marL="342900" rtl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eaLnBrk="0" fontAlgn="base" hangingPunct="0" indent="-285750" marL="742950" rtl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eaLnBrk="0" fontAlgn="base" hangingPunct="0" indent="-228600" marL="1143000" rtl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eaLnBrk="0" fontAlgn="base" hangingPunct="0" indent="-228600" marL="1600200" rtl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eaLnBrk="0" fontAlgn="base" hangingPunct="0" indent="-228600" marL="2057400" rtl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audio" Target="file:///C:\Users\&#1052;&#1072;&#1088;&#1080;&#1085;&#1072;\Documents\&#1087;&#1077;&#1089;&#1085;&#1103;.mp3" TargetMode="External"/><Relationship Id="rId3" Type="http://schemas.microsoft.com/office/2007/relationships/media" Target="file:///C:\Users\&#1052;&#1072;&#1088;&#1080;&#1085;&#1072;\Documents\&#1087;&#1077;&#1089;&#1085;&#1103;.mp3" TargetMode="External"/><Relationship Id="rId4" Type="http://schemas.openxmlformats.org/officeDocument/2006/relationships/image" Target="../media/image3.png"/><Relationship Id="rId5" Type="http://schemas.openxmlformats.org/officeDocument/2006/relationships/audio" Target="file:///C:\Users\&#1052;&#1072;&#1088;&#1080;&#1085;&#1072;\Documents\&#1087;&#1077;&#1089;&#1085;&#1103;.mp3" TargetMode="External"/><Relationship Id="rId6" Type="http://schemas.microsoft.com/office/2007/relationships/media" Target="file:///C:\Users\&#1052;&#1072;&#1088;&#1080;&#1085;&#1072;\Documents\&#1087;&#1077;&#1089;&#1085;&#1103;.mp3" TargetMode="External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audio" Target="file:///C:\Users\&#1052;&#1072;&#1088;&#1080;&#1085;&#1072;\Documents\&#1087;&#1077;&#1089;&#1085;&#1103;.mp3" TargetMode="External"/><Relationship Id="rId3" Type="http://schemas.microsoft.com/office/2007/relationships/media" Target="file:///C:\Users\&#1052;&#1072;&#1088;&#1080;&#1085;&#1072;\Documents\&#1087;&#1077;&#1089;&#1085;&#1103;.mp3" TargetMode="External"/><Relationship Id="rId4" Type="http://schemas.openxmlformats.org/officeDocument/2006/relationships/image" Target="../media/image7.png"/><Relationship Id="rId5" Type="http://schemas.openxmlformats.org/officeDocument/2006/relationships/audio" Target="file:///C:\Users\&#1052;&#1072;&#1088;&#1080;&#1085;&#1072;\Documents\&#1087;&#1077;&#1089;&#1085;&#1103;.mp3" TargetMode="External"/><Relationship Id="rId6" Type="http://schemas.microsoft.com/office/2007/relationships/media" Target="file:///C:\Users\&#1052;&#1072;&#1088;&#1080;&#1085;&#1072;\Documents\&#1087;&#1077;&#1089;&#1085;&#1103;.mp3" TargetMode="External"/><Relationship Id="rId7" Type="http://schemas.openxmlformats.org/officeDocument/2006/relationships/image" Target="../media/image8.jpeg"/><Relationship Id="rId8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Rectangle 2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hangingPunct="1"/>
            <a:endParaRPr lang="ru-RU" smtClean="0"/>
          </a:p>
        </p:txBody>
      </p:sp>
      <p:pic>
        <p:nvPicPr>
          <p:cNvPr id="2097159" name="Picture 2" descr="http://kiratty.com/uploads/posts/2014-12/1419440770_balloon-background5.jpg"/>
          <p:cNvPicPr>
            <a:picLocks noChangeAspect="1" noChangeArrowheads="1"/>
          </p:cNvPicPr>
          <p:nvPr>
            <p:ph type="body"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48599" name="Text Box 5"/>
          <p:cNvSpPr txBox="1">
            <a:spLocks noChangeArrowheads="1"/>
          </p:cNvSpPr>
          <p:nvPr/>
        </p:nvSpPr>
        <p:spPr bwMode="auto">
          <a:xfrm>
            <a:off x="468313" y="3860800"/>
            <a:ext cx="8064500" cy="155575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ctr"/>
            <a:r>
              <a:rPr b="1" sz="4000" i="1" lang="ru-RU">
                <a:solidFill>
                  <a:srgbClr val="FA142A"/>
                </a:solidFill>
                <a:latin typeface="Times New Roman" pitchFamily="18" charset="0"/>
              </a:rPr>
              <a:t>   </a:t>
            </a:r>
            <a:r>
              <a:rPr b="1" sz="4800" i="1" lang="ru-RU">
                <a:solidFill>
                  <a:srgbClr val="FA142A"/>
                </a:solidFill>
                <a:latin typeface="Times New Roman" pitchFamily="18" charset="0"/>
              </a:rPr>
              <a:t>До свидания, </a:t>
            </a:r>
          </a:p>
          <a:p>
            <a:pPr algn="ctr"/>
            <a:r>
              <a:rPr b="1" sz="4800" i="1" lang="ru-RU">
                <a:solidFill>
                  <a:srgbClr val="FA142A"/>
                </a:solidFill>
                <a:latin typeface="Times New Roman" pitchFamily="18" charset="0"/>
              </a:rPr>
              <a:t>детский сад!</a:t>
            </a:r>
          </a:p>
        </p:txBody>
      </p:sp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572625" cy="6858000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048676" name="Содержимое 4"/>
          <p:cNvSpPr>
            <a:spLocks noGrp="1"/>
          </p:cNvSpPr>
          <p:nvPr>
            <p:ph idx="1"/>
          </p:nvPr>
        </p:nvSpPr>
        <p:spPr>
          <a:xfrm>
            <a:off x="5429250" y="4500563"/>
            <a:ext cx="3929063" cy="1625600"/>
          </a:xfrm>
        </p:spPr>
        <p:txBody>
          <a:bodyPr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097196" name="песня.mp3">
            <a:hlinkClick r:id="" action="ppaction://media"/>
          </p:cNvPr>
          <p:cNvPicPr>
            <a:picLocks noChangeAspect="1" noRo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97" name="песня.mp3">
            <a:hlinkClick r:id="" action="ppaction://media"/>
          </p:cNvPr>
          <p:cNvPicPr>
            <a:picLocks noChangeAspect="1" noRo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77" name="Прямоугольник 16"/>
          <p:cNvSpPr>
            <a:spLocks noChangeArrowheads="1"/>
          </p:cNvSpPr>
          <p:nvPr/>
        </p:nvSpPr>
        <p:spPr bwMode="auto">
          <a:xfrm>
            <a:off x="2286000" y="0"/>
            <a:ext cx="4572000" cy="35814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endParaRPr lang="ru-RU">
              <a:latin typeface="Calibri" pitchFamily="34" charset="0"/>
            </a:endParaRPr>
          </a:p>
        </p:txBody>
      </p:sp>
      <p:sp>
        <p:nvSpPr>
          <p:cNvPr id="1048678" name="Прямоугольник 17"/>
          <p:cNvSpPr>
            <a:spLocks noChangeArrowheads="1"/>
          </p:cNvSpPr>
          <p:nvPr/>
        </p:nvSpPr>
        <p:spPr bwMode="auto">
          <a:xfrm>
            <a:off x="5572125" y="5357813"/>
            <a:ext cx="3786188" cy="31115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>
              <a:lnSpc>
                <a:spcPct val="80000"/>
              </a:lnSpc>
            </a:pPr>
            <a:r>
              <a:rPr b="1" lang="ru-RU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pic>
        <p:nvPicPr>
          <p:cNvPr id="2097199" name=""/>
          <p:cNvPicPr>
            <a:picLocks/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 rot="0">
            <a:off x="1271289" y="1063695"/>
            <a:ext cx="3515022" cy="4425807"/>
          </a:xfrm>
          <a:prstGeom prst="rect"/>
        </p:spPr>
      </p:pic>
      <p:pic>
        <p:nvPicPr>
          <p:cNvPr id="2097200" name=""/>
          <p:cNvPicPr>
            <a:picLocks/>
          </p:cNvPicPr>
          <p:nvPr/>
        </p:nvPicPr>
        <p:blipFill>
          <a:blip xmlns:r="http://schemas.openxmlformats.org/officeDocument/2006/relationships" r:embed="rId8"/>
          <a:stretch>
            <a:fillRect/>
          </a:stretch>
        </p:blipFill>
        <p:spPr>
          <a:xfrm rot="0">
            <a:off x="4786311" y="1295982"/>
            <a:ext cx="3736858" cy="3534196"/>
          </a:xfrm>
          <a:prstGeom prst="rect"/>
        </p:spPr>
      </p:pic>
    </p:spTree>
  </p:cSld>
  <p:clrMapOvr>
    <a:masterClrMapping/>
  </p:clrMapOvr>
  <p:transition spd="med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281097" fill="hold" id="6"/>
                                        <p:tgtEl>
                                          <p:spTgt spid="2097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display="0" fill="hold" id="7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96"/>
                </p:tgtEl>
              </p:cMediaNode>
            </p:audio>
            <p:audio>
              <p:cMediaNode>
                <p:cTn display="0" fill="hold" id="8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9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572625" cy="6858000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048592" name="Содержимое 4"/>
          <p:cNvSpPr>
            <a:spLocks noGrp="1"/>
          </p:cNvSpPr>
          <p:nvPr>
            <p:ph idx="1"/>
          </p:nvPr>
        </p:nvSpPr>
        <p:spPr>
          <a:xfrm>
            <a:off x="5429250" y="4500563"/>
            <a:ext cx="3929063" cy="1625600"/>
          </a:xfrm>
        </p:spPr>
        <p:txBody>
          <a:bodyPr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097155" name="песня.mp3">
            <a:hlinkClick r:id="" action="ppaction://media"/>
          </p:cNvPr>
          <p:cNvPicPr>
            <a:picLocks noChangeAspect="1" noRo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56" name="песня.mp3">
            <a:hlinkClick r:id="" action="ppaction://media"/>
          </p:cNvPr>
          <p:cNvPicPr>
            <a:picLocks noChangeAspect="1" noRo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595" name="Прямоугольник 16"/>
          <p:cNvSpPr>
            <a:spLocks noChangeArrowheads="1"/>
          </p:cNvSpPr>
          <p:nvPr/>
        </p:nvSpPr>
        <p:spPr bwMode="auto">
          <a:xfrm>
            <a:off x="2286000" y="0"/>
            <a:ext cx="4572000" cy="35814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endParaRPr lang="ru-RU">
              <a:latin typeface="Calibri" pitchFamily="34" charset="0"/>
            </a:endParaRPr>
          </a:p>
        </p:txBody>
      </p:sp>
      <p:sp>
        <p:nvSpPr>
          <p:cNvPr id="1048596" name="Прямоугольник 17"/>
          <p:cNvSpPr>
            <a:spLocks noChangeArrowheads="1"/>
          </p:cNvSpPr>
          <p:nvPr/>
        </p:nvSpPr>
        <p:spPr bwMode="auto">
          <a:xfrm>
            <a:off x="5572125" y="5357813"/>
            <a:ext cx="3786188" cy="31115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>
              <a:lnSpc>
                <a:spcPct val="80000"/>
              </a:lnSpc>
            </a:pPr>
            <a:r>
              <a:rPr b="1" lang="ru-RU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pic>
        <p:nvPicPr>
          <p:cNvPr id="2097188" name=""/>
          <p:cNvPicPr>
            <a:picLocks/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 rot="0">
            <a:off x="1019694" y="925461"/>
            <a:ext cx="7472693" cy="5007079"/>
          </a:xfrm>
          <a:prstGeom prst="rect"/>
        </p:spPr>
      </p:pic>
    </p:spTree>
  </p:cSld>
  <p:clrMapOvr>
    <a:masterClrMapping/>
  </p:clrMapOvr>
  <p:transition spd="med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281097" fill="hold" id="6"/>
                                        <p:tgtEl>
                                          <p:spTgt spid="2097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display="0" fill="hold" id="7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5"/>
                </p:tgtEl>
              </p:cMediaNode>
            </p:audio>
            <p:audio>
              <p:cMediaNode>
                <p:cTn display="0" fill="hold" id="8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586" name="Содержимое 4"/>
          <p:cNvSpPr>
            <a:spLocks noGrp="1"/>
          </p:cNvSpPr>
          <p:nvPr>
            <p:ph idx="1"/>
          </p:nvPr>
        </p:nvSpPr>
        <p:spPr>
          <a:xfrm>
            <a:off x="571500" y="3071813"/>
            <a:ext cx="8229600" cy="3382962"/>
          </a:xfrm>
        </p:spPr>
        <p:txBody>
          <a:bodyPr/>
          <a:p>
            <a:pPr algn="ctr" eaLnBrk="1" hangingPunct="1">
              <a:buFont typeface="Arial" charset="0"/>
              <a:buNone/>
            </a:pPr>
            <a:r>
              <a:rPr sz="2400" lang="en-US" smtClean="0"/>
              <a:t>          </a:t>
            </a:r>
            <a:endParaRPr sz="2800" lang="ru-RU" smtClean="0"/>
          </a:p>
        </p:txBody>
      </p:sp>
      <p:pic>
        <p:nvPicPr>
          <p:cNvPr id="2097189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521118" y="1148944"/>
            <a:ext cx="6833513" cy="5128955"/>
          </a:xfrm>
          <a:prstGeom prst="rect"/>
        </p:spPr>
      </p:pic>
    </p:spTree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587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b="1" sz="3600" lang="ru-RU" smtClean="0"/>
              <a:t>   </a:t>
            </a:r>
            <a:endParaRPr b="1" lang="ru-RU" smtClean="0"/>
          </a:p>
        </p:txBody>
      </p:sp>
      <p:pic>
        <p:nvPicPr>
          <p:cNvPr id="209719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573300" y="427738"/>
            <a:ext cx="3998699" cy="3701843"/>
          </a:xfrm>
          <a:prstGeom prst="rect"/>
        </p:spPr>
      </p:pic>
      <p:pic>
        <p:nvPicPr>
          <p:cNvPr id="2097191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4299753" y="2403661"/>
            <a:ext cx="4620977" cy="3468315"/>
          </a:xfrm>
          <a:prstGeom prst="rect"/>
        </p:spPr>
      </p:pic>
    </p:spTree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597" name="Содержимое 4"/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4525962"/>
          </a:xfrm>
        </p:spPr>
        <p:txBody>
          <a:bodyPr/>
          <a:p>
            <a:pPr algn="ctr" eaLnBrk="1" hangingPunct="1">
              <a:buFont typeface="Arial" charset="0"/>
              <a:buNone/>
            </a:pPr>
            <a:r>
              <a:rPr sz="2400" lang="en-US" smtClean="0"/>
              <a:t>          </a:t>
            </a:r>
            <a:endParaRPr sz="2800" lang="ru-RU" smtClean="0"/>
          </a:p>
        </p:txBody>
      </p:sp>
      <p:pic>
        <p:nvPicPr>
          <p:cNvPr id="2097192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745789" y="566518"/>
            <a:ext cx="7166647" cy="5378993"/>
          </a:xfrm>
          <a:prstGeom prst="rect"/>
        </p:spPr>
      </p:pic>
    </p:spTree>
  </p:cSld>
  <p:clrMapOvr>
    <a:masterClrMapping/>
  </p:clrMapOvr>
  <p:transition spd="med"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SamForum.ws</Company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общение</dc:title>
  <dc:creator>SamLab.ws</dc:creator>
  <cp:lastModifiedBy>User1</cp:lastModifiedBy>
  <dcterms:created xsi:type="dcterms:W3CDTF">2010-11-07T09:42:34Z</dcterms:created>
  <dcterms:modified xsi:type="dcterms:W3CDTF">2023-06-01T10:09:55Z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03faa1fb90e849db834bf651e079f5f1</vt:lpwstr>
  </property>
</Properties>
</file>