
<file path=[Content_Types].xml><?xml version="1.0" encoding="utf-8"?>
<Types xmlns="http://schemas.openxmlformats.org/package/2006/content-types">
  <Default Extension="jfif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5" r:id="rId6"/>
    <p:sldId id="296" r:id="rId7"/>
    <p:sldId id="297" r:id="rId8"/>
    <p:sldId id="298" r:id="rId9"/>
    <p:sldId id="299" r:id="rId10"/>
    <p:sldId id="300" r:id="rId11"/>
    <p:sldId id="301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5274" autoAdjust="0"/>
  </p:normalViewPr>
  <p:slideViewPr>
    <p:cSldViewPr snapToGrid="0">
      <p:cViewPr varScale="1">
        <p:scale>
          <a:sx n="96" d="100"/>
          <a:sy n="96" d="100"/>
        </p:scale>
        <p:origin x="288" y="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9C0B5D-4E46-44A2-B3A9-8F08BB7EAF87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A870B3-3C66-4C8B-8C1B-442085D6B2E5}" type="datetime1">
              <a:rPr lang="ru-RU" noProof="0" smtClean="0"/>
              <a:t>18.09.2023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45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437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EC3F51-DF49-434D-98C9-D1064078B321}" type="datetime1">
              <a:rPr lang="ru-RU" noProof="0" smtClean="0"/>
              <a:t>18.09.2023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1ED220-E1EA-4206-AD06-3D4D45DEC245}" type="datetime1">
              <a:rPr lang="ru-RU" noProof="0" smtClean="0"/>
              <a:t>18.09.2023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29C8F-84FB-48EE-B41A-2F7C664CF058}" type="datetime1">
              <a:rPr lang="ru-RU" noProof="0" smtClean="0"/>
              <a:t>18.09.2023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81DDF-860B-474C-8FE1-751F61194B2C}" type="datetime1">
              <a:rPr lang="ru-RU" noProof="0" smtClean="0"/>
              <a:t>18.09.2023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742051-FCDF-4397-A6CF-C9DFE16D5235}" type="datetime1">
              <a:rPr lang="ru-RU" noProof="0" smtClean="0"/>
              <a:t>18.09.2023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BFFEF9-8783-431A-AD7A-571702592C26}" type="datetime1">
              <a:rPr lang="ru-RU" noProof="0" smtClean="0"/>
              <a:t>18.09.2023</a:t>
            </a:fld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C1F78-B4EB-4D52-9039-522D820AF0D5}" type="datetime1">
              <a:rPr lang="ru-RU" noProof="0" smtClean="0"/>
              <a:t>18.09.2023</a:t>
            </a:fld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9437CE-B8E7-465B-8D2B-969C6F9258EC}" type="datetime1">
              <a:rPr lang="ru-RU" noProof="0" smtClean="0"/>
              <a:t>18.09.2023</a:t>
            </a:fld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44C150-AAD2-439F-BEC7-EF4511674BAA}" type="datetime1">
              <a:rPr lang="ru-RU" noProof="0" smtClean="0"/>
              <a:t>18.09.2023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EE1284-44AD-42A0-ABD3-C841AFACF520}" type="datetime1">
              <a:rPr lang="ru-RU" noProof="0" smtClean="0"/>
              <a:t>18.09.2023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2283F87-9C4C-4D39-A9DA-2C5823C95AAB}" type="datetime1">
              <a:rPr lang="ru-RU" noProof="0" smtClean="0"/>
              <a:t>18.09.2023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«Здравствуй, осень!»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Группа №9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0" y="2101518"/>
            <a:ext cx="5819250" cy="43644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32080"/>
            <a:ext cx="6326293" cy="47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80" y="892387"/>
            <a:ext cx="3567430" cy="4756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" y="680720"/>
            <a:ext cx="3550920" cy="4734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19" y="120227"/>
            <a:ext cx="3544252" cy="630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57" y="1056640"/>
            <a:ext cx="3575685" cy="4767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49" y="1079500"/>
            <a:ext cx="3558540" cy="4744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1056640"/>
            <a:ext cx="3558540" cy="47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05" y="1103207"/>
            <a:ext cx="3475990" cy="4634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1103207"/>
            <a:ext cx="3463290" cy="4617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" y="1120140"/>
            <a:ext cx="3463290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76" y="954155"/>
            <a:ext cx="3712265" cy="49496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67" y="954155"/>
            <a:ext cx="3737940" cy="4983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5" y="954156"/>
            <a:ext cx="3712265" cy="49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22" y="1232452"/>
            <a:ext cx="3682449" cy="49099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3" y="1232453"/>
            <a:ext cx="3682448" cy="4909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78" y="1232452"/>
            <a:ext cx="3682448" cy="490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80" y="913712"/>
            <a:ext cx="3767758" cy="5023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8" y="920611"/>
            <a:ext cx="3762583" cy="50167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73" y="920611"/>
            <a:ext cx="3762584" cy="50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зад в школу (16x9)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283_TF02895269.potx" id="{FB871D73-79A6-4F7C-AECC-6837F38828FF}" vid="{FE1C3A72-2221-4220-9E47-B903D704F7EC}"/>
    </a:ext>
  </a:extLst>
</a:theme>
</file>

<file path=ppt/theme/theme2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a4f35948-e619-41b3-aa29-22878b09cfd2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Осенняя презентация, посвященная обучению (широкоэкранный формат)</Template>
  <TotalTime>12</TotalTime>
  <Words>10</Words>
  <Application>Microsoft Office PowerPoint</Application>
  <PresentationFormat>Широкоэкранный</PresentationFormat>
  <Paragraphs>4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Cambria</vt:lpstr>
      <vt:lpstr>Назад в школу (16x9)</vt:lpstr>
      <vt:lpstr>«Здравствуй, осень!»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«Здравствуй, осень!»</dc:title>
  <dc:creator>данил кофанов</dc:creator>
  <cp:lastModifiedBy>данил кофанов</cp:lastModifiedBy>
  <cp:revision>2</cp:revision>
  <dcterms:created xsi:type="dcterms:W3CDTF">2023-09-18T13:16:52Z</dcterms:created>
  <dcterms:modified xsi:type="dcterms:W3CDTF">2023-09-18T13:29:26Z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