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4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009900"/>
    <a:srgbClr val="008000"/>
    <a:srgbClr val="EB9FA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3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3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1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9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0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11CC-C296-4B42-88CA-721C42F981E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4110-C0BA-4B6F-AC8F-2E4E89CFC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23"/>
    </mc:Choice>
    <mc:Fallback>
      <p:transition spd="slow" advTm="98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Танец – игра « Мы пойдем налево»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9142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2"/>
    </mc:Choice>
    <mc:Fallback>
      <p:transition spd="slow" advTm="26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7"/>
    </mc:Choice>
    <mc:Fallback>
      <p:transition spd="slow" advTm="30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1733"/>
            <a:ext cx="3932237" cy="1600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Сегодня мы собрались на празднике</a:t>
            </a:r>
            <a:r>
              <a:rPr lang="ru-RU" sz="1800" dirty="0">
                <a:solidFill>
                  <a:srgbClr val="FF0000"/>
                </a:solidFill>
              </a:rPr>
              <a:t>. Отмечаем «День знаний». Все ребята идут в этот день в школу. Начинается учебный год.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242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Через три года, 1 сентября вы пойдете в школу в 1 класс. Вы наденете нарядную форму, возьмете портфель с тетрадками и учебниками. Мамы и папы проводят вас в школу.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Праздник в школах открывают торжественные линейки, школьные песни, стихи про школу.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"/>
    </mc:Choice>
    <mc:Fallback>
      <p:transition spd="slow" advTm="50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8"/>
    </mc:Choice>
    <mc:Fallback>
      <p:transition spd="slow" advTm="39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Веселая разминка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270000"/>
            <a:ext cx="8585199" cy="5588000"/>
          </a:xfrm>
        </p:spPr>
      </p:pic>
    </p:spTree>
    <p:extLst>
      <p:ext uri="{BB962C8B-B14F-4D97-AF65-F5344CB8AC3E}">
        <p14:creationId xmlns:p14="http://schemas.microsoft.com/office/powerpoint/2010/main" val="35986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9"/>
    </mc:Choice>
    <mc:Fallback>
      <p:transition spd="slow" advTm="44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Играют две команды: «Знайки» и «Умники».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96" y="2318491"/>
            <a:ext cx="4938605" cy="368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1" y="1690688"/>
            <a:ext cx="3619880" cy="4811712"/>
          </a:xfrm>
        </p:spPr>
      </p:pic>
    </p:spTree>
    <p:extLst>
      <p:ext uri="{BB962C8B-B14F-4D97-AF65-F5344CB8AC3E}">
        <p14:creationId xmlns:p14="http://schemas.microsoft.com/office/powerpoint/2010/main" val="382728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"/>
    </mc:Choice>
    <mc:Fallback>
      <p:transition spd="slow" advTm="31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EB9FA6"/>
                </a:solidFill>
              </a:rPr>
              <a:t>Игра «Собери мячи»</a:t>
            </a:r>
            <a:endParaRPr lang="ru-RU" dirty="0">
              <a:solidFill>
                <a:srgbClr val="EB9FA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1825625"/>
            <a:ext cx="44196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0806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7"/>
    </mc:Choice>
    <mc:Fallback>
      <p:transition spd="slow" advTm="30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EB9FA6"/>
                </a:solidFill>
              </a:rPr>
              <a:t>«Урок внимательности»</a:t>
            </a:r>
            <a:r>
              <a:rPr lang="ru-RU" sz="2400" dirty="0">
                <a:solidFill>
                  <a:srgbClr val="EB9FA6"/>
                </a:solidFill>
              </a:rPr>
              <a:t/>
            </a:r>
            <a:br>
              <a:rPr lang="ru-RU" sz="2400" dirty="0">
                <a:solidFill>
                  <a:srgbClr val="EB9FA6"/>
                </a:solidFill>
              </a:rPr>
            </a:br>
            <a:r>
              <a:rPr lang="ru-RU" sz="2400" dirty="0"/>
              <a:t>Я предлагаю вам поиграть в игру.</a:t>
            </a:r>
            <a:br>
              <a:rPr lang="ru-RU" sz="2400" dirty="0"/>
            </a:br>
            <a:r>
              <a:rPr lang="ru-RU" sz="2400" dirty="0"/>
              <a:t>Если вы согласны с тем, что я вам говорю, отвечайте: </a:t>
            </a:r>
            <a:r>
              <a:rPr lang="ru-RU" sz="2400" b="1" i="1" dirty="0">
                <a:solidFill>
                  <a:srgbClr val="FF0000"/>
                </a:solidFill>
              </a:rPr>
              <a:t>«Это я, это я, это все мои друзья!»</a:t>
            </a:r>
            <a:r>
              <a:rPr lang="ru-RU" sz="2400" dirty="0"/>
              <a:t> Если вы не согласны, вы просто молчите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rgbClr val="008000"/>
                </a:solidFill>
              </a:rPr>
              <a:t>Кто пришел к нам в детский сад и с друзьями встрече рад?</a:t>
            </a:r>
          </a:p>
          <a:p>
            <a:pPr lvl="0"/>
            <a:r>
              <a:rPr lang="ru-RU" dirty="0">
                <a:solidFill>
                  <a:srgbClr val="FF0066"/>
                </a:solidFill>
              </a:rPr>
              <a:t>Любит, кто с утра поспать и зарядку прозевать</a:t>
            </a:r>
            <a:r>
              <a:rPr lang="ru-RU" dirty="0"/>
              <a:t>?</a:t>
            </a:r>
          </a:p>
          <a:p>
            <a:pPr lvl="0"/>
            <a:r>
              <a:rPr lang="ru-RU" dirty="0">
                <a:solidFill>
                  <a:srgbClr val="009900"/>
                </a:solidFill>
              </a:rPr>
              <a:t>Кто проснулся утром рано и умылся сам под краном?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Кто с игрушками играл и на место не убрал?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Кто открыл сегодня краски, книжки новые, раскраски?</a:t>
            </a:r>
          </a:p>
          <a:p>
            <a:pPr lvl="0"/>
            <a:r>
              <a:rPr lang="ru-RU" dirty="0">
                <a:solidFill>
                  <a:srgbClr val="FF0066"/>
                </a:solidFill>
              </a:rPr>
              <a:t>Кто сломал сегодня стул, в лужу девочку толкнул?</a:t>
            </a:r>
          </a:p>
          <a:p>
            <a:pPr lvl="0"/>
            <a:r>
              <a:rPr lang="ru-RU" dirty="0">
                <a:solidFill>
                  <a:srgbClr val="FFC000"/>
                </a:solidFill>
              </a:rPr>
              <a:t>Кто каприза и лентяй, ну-ка, быстро отвечай!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91" y="1825625"/>
            <a:ext cx="5099418" cy="4351338"/>
          </a:xfrm>
        </p:spPr>
      </p:pic>
    </p:spTree>
    <p:extLst>
      <p:ext uri="{BB962C8B-B14F-4D97-AF65-F5344CB8AC3E}">
        <p14:creationId xmlns:p14="http://schemas.microsoft.com/office/powerpoint/2010/main" val="189653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"/>
    </mc:Choice>
    <mc:Fallback>
      <p:transition spd="slow" advTm="40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Загадки отгадайте  с Колобком  поиграйте</a:t>
            </a:r>
            <a:r>
              <a:rPr lang="ru-RU" sz="2800" dirty="0" smtClean="0">
                <a:solidFill>
                  <a:srgbClr val="CC3399"/>
                </a:solidFill>
              </a:rPr>
              <a:t>.</a:t>
            </a:r>
            <a:endParaRPr lang="ru-RU" sz="2800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66"/>
                </a:solidFill>
              </a:rPr>
              <a:t>Кирпичи возьмем цветные,</a:t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Сложим домики любые,</a:t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Даже цирк для публики.</a:t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Ведь у нас есть…</a:t>
            </a:r>
            <a:br>
              <a:rPr lang="ru-RU" dirty="0">
                <a:solidFill>
                  <a:srgbClr val="FF0066"/>
                </a:solidFill>
              </a:rPr>
            </a:br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А Семен наш до самой ночи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Играет и играет –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Из разных маленьких кусочков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Картинки собирает.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По полу туда-сюда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Быстро мчатся поезда.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Что же это за игра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В группе  с самого утра?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Кинешь в речку – не тонет,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Бьешь о стенку – не стонет,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Будешь оземь кидать –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Станет кверху летать.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8"/>
    </mc:Choice>
    <mc:Fallback>
      <p:transition spd="slow" advTm="40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99"/>
                </a:solidFill>
              </a:rPr>
              <a:t>              «Доскажи словечко»</a:t>
            </a:r>
            <a:endParaRPr lang="ru-RU" dirty="0">
              <a:solidFill>
                <a:srgbClr val="CC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Солнце светит очень ярко,</a:t>
            </a:r>
            <a:br>
              <a:rPr lang="ru-RU" dirty="0">
                <a:solidFill>
                  <a:schemeClr val="accent6"/>
                </a:solidFill>
              </a:rPr>
            </a:br>
            <a:r>
              <a:rPr lang="ru-RU" dirty="0">
                <a:solidFill>
                  <a:schemeClr val="accent6"/>
                </a:solidFill>
              </a:rPr>
              <a:t>Бегемоту стало……(жарко</a:t>
            </a:r>
            <a:r>
              <a:rPr lang="ru-RU" dirty="0">
                <a:solidFill>
                  <a:srgbClr val="FFFF00"/>
                </a:solidFill>
              </a:rPr>
              <a:t>).</a:t>
            </a:r>
          </a:p>
          <a:p>
            <a:r>
              <a:rPr lang="ru-RU" dirty="0">
                <a:solidFill>
                  <a:srgbClr val="FF0000"/>
                </a:solidFill>
              </a:rPr>
              <a:t>Лежебока рыжий кот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Отлежал </a:t>
            </a:r>
            <a:r>
              <a:rPr lang="ru-RU" dirty="0">
                <a:solidFill>
                  <a:srgbClr val="FF0000"/>
                </a:solidFill>
              </a:rPr>
              <a:t>себе …..(живот)</a:t>
            </a:r>
          </a:p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Подготовлен самолет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Он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отправился в….(полет)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Испекли мы из муки с луком, мясом …(пироги)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Сшил зимой котенок тапки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Чтоб </a:t>
            </a:r>
            <a:r>
              <a:rPr lang="ru-RU" dirty="0">
                <a:solidFill>
                  <a:srgbClr val="C00000"/>
                </a:solidFill>
              </a:rPr>
              <a:t>зимой не мерзли </a:t>
            </a:r>
            <a:r>
              <a:rPr lang="ru-RU" dirty="0" smtClean="0">
                <a:solidFill>
                  <a:srgbClr val="C00000"/>
                </a:solidFill>
              </a:rPr>
              <a:t>   …(</a:t>
            </a:r>
            <a:r>
              <a:rPr lang="ru-RU" dirty="0">
                <a:solidFill>
                  <a:srgbClr val="C00000"/>
                </a:solidFill>
              </a:rPr>
              <a:t>лапки)</a:t>
            </a:r>
          </a:p>
          <a:p>
            <a:r>
              <a:rPr lang="ru-RU" dirty="0">
                <a:solidFill>
                  <a:srgbClr val="CC3399"/>
                </a:solidFill>
              </a:rPr>
              <a:t>Вяжет мама длинный шарф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3399"/>
                </a:solidFill>
              </a:rPr>
              <a:t>    Потому </a:t>
            </a:r>
            <a:r>
              <a:rPr lang="ru-RU" dirty="0">
                <a:solidFill>
                  <a:srgbClr val="CC3399"/>
                </a:solidFill>
              </a:rPr>
              <a:t>что сын….(жираф</a:t>
            </a:r>
            <a:r>
              <a:rPr lang="ru-RU" dirty="0" smtClean="0">
                <a:solidFill>
                  <a:srgbClr val="CC3399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ym typeface="Wingdings" panose="05000000000000000000" pitchFamily="2" charset="2"/>
              </a:rPr>
              <a:t>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Сел за стол на табурет, жду, когда дадут …( обед).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1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3"/>
    </mc:Choice>
    <mc:Fallback>
      <p:transition spd="slow" advTm="431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237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Сегодня мы собрались на празднике. Отмечаем «День знаний». Все ребята идут в этот день в школу. Начинается учебный год. </vt:lpstr>
      <vt:lpstr>Презентация PowerPoint</vt:lpstr>
      <vt:lpstr>Веселая разминка</vt:lpstr>
      <vt:lpstr> Играют две команды: «Знайки» и «Умники».</vt:lpstr>
      <vt:lpstr>Игра «Собери мячи»</vt:lpstr>
      <vt:lpstr>«Урок внимательности» Я предлагаю вам поиграть в игру. Если вы согласны с тем, что я вам говорю, отвечайте: «Это я, это я, это все мои друзья!» Если вы не согласны, вы просто молчите</vt:lpstr>
      <vt:lpstr>Загадки отгадайте  с Колобком  поиграйте.</vt:lpstr>
      <vt:lpstr>              «Доскажи словечко»</vt:lpstr>
      <vt:lpstr> Танец – игра « Мы пойдем налево»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14</cp:revision>
  <dcterms:created xsi:type="dcterms:W3CDTF">2023-09-12T02:32:03Z</dcterms:created>
  <dcterms:modified xsi:type="dcterms:W3CDTF">2023-09-12T03:44:24Z</dcterms:modified>
</cp:coreProperties>
</file>