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59" r:id="rId6"/>
    <p:sldId id="257" r:id="rId7"/>
    <p:sldId id="263" r:id="rId8"/>
    <p:sldId id="264" r:id="rId9"/>
    <p:sldId id="265" r:id="rId10"/>
    <p:sldId id="266" r:id="rId11"/>
    <p:sldId id="270" r:id="rId12"/>
    <p:sldId id="269" r:id="rId13"/>
    <p:sldId id="268" r:id="rId14"/>
    <p:sldId id="267" r:id="rId15"/>
    <p:sldId id="271" r:id="rId16"/>
    <p:sldId id="276" r:id="rId17"/>
    <p:sldId id="275" r:id="rId18"/>
    <p:sldId id="274" r:id="rId19"/>
    <p:sldId id="273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00"/>
    <a:srgbClr val="00A1DA"/>
    <a:srgbClr val="FF2D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12105_44-p-letnii-fon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1428736"/>
            <a:ext cx="6929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2DFF"/>
                </a:solidFill>
              </a:rPr>
              <a:t>«Как</a:t>
            </a:r>
            <a:r>
              <a:rPr lang="ru-RU" sz="8000" b="1" dirty="0" smtClean="0"/>
              <a:t> </a:t>
            </a: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я</a:t>
            </a:r>
            <a:r>
              <a:rPr lang="ru-RU" sz="8000" b="1" dirty="0" smtClean="0"/>
              <a:t> </a:t>
            </a:r>
            <a:r>
              <a:rPr lang="ru-RU" sz="8000" b="1" dirty="0" smtClean="0">
                <a:solidFill>
                  <a:srgbClr val="00A1DA"/>
                </a:solidFill>
              </a:rPr>
              <a:t>провел</a:t>
            </a:r>
            <a:r>
              <a:rPr lang="ru-RU" sz="8000" b="1" dirty="0" smtClean="0"/>
              <a:t> </a:t>
            </a:r>
          </a:p>
          <a:p>
            <a:pPr algn="ctr"/>
            <a:r>
              <a:rPr lang="ru-RU" sz="8000" b="1" dirty="0" smtClean="0">
                <a:solidFill>
                  <a:srgbClr val="00B000"/>
                </a:solidFill>
              </a:rPr>
              <a:t>лето!»</a:t>
            </a:r>
            <a:endParaRPr lang="ru-RU" sz="8000" b="1" dirty="0">
              <a:solidFill>
                <a:srgbClr val="00B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6" y="4286256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МБДОУ №231 </a:t>
            </a:r>
          </a:p>
          <a:p>
            <a:r>
              <a:rPr lang="ru-RU" b="1" dirty="0" smtClean="0"/>
              <a:t>Группа 5, корпус 2</a:t>
            </a:r>
            <a:endParaRPr lang="ru-RU" b="1" dirty="0" smtClean="0"/>
          </a:p>
          <a:p>
            <a:r>
              <a:rPr lang="ru-RU" b="1" dirty="0" smtClean="0"/>
              <a:t>Воспитатель: Афанасьева А.А.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12105_44-p-letnii-fon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hoto1694783536 (6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42852"/>
            <a:ext cx="5647153" cy="62964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12105_44-p-letnii-fon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23d72b775bd12d2b26d3806a081339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12105_44-p-letnii-fon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hoto1694783541.jpeg"/>
          <p:cNvPicPr>
            <a:picLocks noChangeAspect="1"/>
          </p:cNvPicPr>
          <p:nvPr/>
        </p:nvPicPr>
        <p:blipFill>
          <a:blip r:embed="rId3"/>
          <a:srcRect b="24468"/>
          <a:stretch>
            <a:fillRect/>
          </a:stretch>
        </p:blipFill>
        <p:spPr>
          <a:xfrm>
            <a:off x="1928794" y="428604"/>
            <a:ext cx="5786478" cy="57061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12105_44-p-letnii-fon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hoto1694783541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85728"/>
            <a:ext cx="8017137" cy="62853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12105_44-p-letnii-fon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45afeb403d39bb037e1e4bc4a5ae1b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642918"/>
            <a:ext cx="6858048" cy="51518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12105_44-p-letnii-fon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hoto1694783541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85728"/>
            <a:ext cx="4714890" cy="62865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12105_44-p-letnii-fon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hoto1694783536 (8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14290"/>
            <a:ext cx="7432285" cy="62545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12105_44-p-letnii-fon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hoto1694783536 (9).jpeg"/>
          <p:cNvPicPr>
            <a:picLocks noChangeAspect="1"/>
          </p:cNvPicPr>
          <p:nvPr/>
        </p:nvPicPr>
        <p:blipFill>
          <a:blip r:embed="rId3"/>
          <a:srcRect b="7317"/>
          <a:stretch>
            <a:fillRect/>
          </a:stretch>
        </p:blipFill>
        <p:spPr>
          <a:xfrm>
            <a:off x="857224" y="500042"/>
            <a:ext cx="7760930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12105_44-p-letnii-fon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hoto1694783536 (7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57166"/>
            <a:ext cx="7287799" cy="60296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12105_44-p-letnii-fon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535399_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8667812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12105_44-p-letnii-fon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a3a92416170248263d0765dca067ccc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12105_44-p-letnii-fon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571480"/>
            <a:ext cx="7929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00"/>
                </a:solidFill>
              </a:rPr>
              <a:t>Почему для всех ребят </a:t>
            </a:r>
          </a:p>
          <a:p>
            <a:pPr algn="ctr"/>
            <a:r>
              <a:rPr lang="ru-RU" sz="5400" b="1" dirty="0" smtClean="0">
                <a:solidFill>
                  <a:srgbClr val="00B000"/>
                </a:solidFill>
              </a:rPr>
              <a:t>Лета не хватает?</a:t>
            </a:r>
          </a:p>
          <a:p>
            <a:pPr algn="ctr">
              <a:buFontTx/>
              <a:buChar char="-"/>
            </a:pPr>
            <a:r>
              <a:rPr lang="ru-RU" sz="5400" b="1" dirty="0" smtClean="0">
                <a:solidFill>
                  <a:srgbClr val="00B000"/>
                </a:solidFill>
              </a:rPr>
              <a:t>Лето, словно, шоколад,</a:t>
            </a:r>
          </a:p>
          <a:p>
            <a:pPr algn="ctr">
              <a:buFontTx/>
              <a:buChar char="-"/>
            </a:pPr>
            <a:r>
              <a:rPr lang="ru-RU" sz="5400" b="1" dirty="0" smtClean="0">
                <a:solidFill>
                  <a:srgbClr val="00B000"/>
                </a:solidFill>
              </a:rPr>
              <a:t>Очень быстро тает!</a:t>
            </a:r>
            <a:endParaRPr lang="ru-RU" sz="5400" b="1" dirty="0">
              <a:solidFill>
                <a:srgbClr val="00B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4786322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Спасибо за внимание!</a:t>
            </a:r>
            <a:endParaRPr lang="ru-RU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12105_44-p-letnii-fon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photo1694783536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57166"/>
            <a:ext cx="7929618" cy="59472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12105_44-p-letnii-fon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7620" y="421481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" name="Рисунок 4" descr="photo1694783541 (3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00042"/>
            <a:ext cx="4071966" cy="5429288"/>
          </a:xfrm>
          <a:prstGeom prst="rect">
            <a:avLst/>
          </a:prstGeom>
        </p:spPr>
      </p:pic>
      <p:pic>
        <p:nvPicPr>
          <p:cNvPr id="6" name="Рисунок 5" descr="photo1694783536 (5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500042"/>
            <a:ext cx="3964809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12105_44-p-letnii-fon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e3e2b2b24854911aa5aa191988365e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12105_44-p-letnii-fon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photo1694783536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42852"/>
            <a:ext cx="6000792" cy="6311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12105_44-p-letnii-fon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photo1694783536 (4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357166"/>
            <a:ext cx="6283207" cy="62150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12105_44-p-letnii-fon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4c9dae93f1f4f563e9cab4d13d4035d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12105_44-p-letnii-fon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photo1694783536 (3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14290"/>
            <a:ext cx="6043904" cy="63614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42</Words>
  <PresentationFormat>Экран (4:3)</PresentationFormat>
  <Paragraphs>12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6</cp:revision>
  <dcterms:created xsi:type="dcterms:W3CDTF">2023-09-15T13:22:41Z</dcterms:created>
  <dcterms:modified xsi:type="dcterms:W3CDTF">2023-09-15T13:47:34Z</dcterms:modified>
</cp:coreProperties>
</file>