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42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0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9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4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4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4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2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4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8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8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4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0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8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7507AE-7FB0-4474-B29D-069DF9DA1528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E23D-2992-405E-AEC0-1E9B98A44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2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66932" cy="1400530"/>
          </a:xfrm>
        </p:spPr>
        <p:txBody>
          <a:bodyPr/>
          <a:lstStyle/>
          <a:p>
            <a:pPr algn="ctr"/>
            <a:r>
              <a:rPr lang="ru-RU" dirty="0" smtClean="0"/>
              <a:t>Спортивное соревнование  «Веселый мяч»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8147" r="9088"/>
          <a:stretch/>
        </p:blipFill>
        <p:spPr>
          <a:xfrm>
            <a:off x="3032567" y="1796665"/>
            <a:ext cx="5428526" cy="47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19486"/>
          <a:stretch/>
        </p:blipFill>
        <p:spPr>
          <a:xfrm>
            <a:off x="2496627" y="1516283"/>
            <a:ext cx="5774272" cy="4486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7298" y="185518"/>
            <a:ext cx="595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Награждение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6843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 b="18865"/>
          <a:stretch/>
        </p:blipFill>
        <p:spPr>
          <a:xfrm>
            <a:off x="3125755" y="0"/>
            <a:ext cx="5299788" cy="67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80" y="336669"/>
            <a:ext cx="4509716" cy="6026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788" y="2036402"/>
            <a:ext cx="4264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2439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989" y="513367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Цель:</a:t>
            </a:r>
            <a:endParaRPr lang="ru-RU" sz="2800" dirty="0"/>
          </a:p>
          <a:p>
            <a:r>
              <a:rPr lang="ru-RU" sz="2800" dirty="0"/>
              <a:t>  </a:t>
            </a:r>
            <a:r>
              <a:rPr lang="ru-RU" sz="2800" dirty="0" smtClean="0"/>
              <a:t> </a:t>
            </a:r>
            <a:r>
              <a:rPr lang="ru-RU" sz="2800" dirty="0"/>
              <a:t>пропаганда  здорового образа </a:t>
            </a:r>
            <a:r>
              <a:rPr lang="ru-RU" sz="2800" dirty="0" smtClean="0"/>
              <a:t>жизни.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Задачи</a:t>
            </a:r>
            <a:r>
              <a:rPr lang="ru-RU" sz="2800" dirty="0"/>
              <a:t>:</a:t>
            </a:r>
          </a:p>
          <a:p>
            <a:pPr lvl="0"/>
            <a:r>
              <a:rPr lang="ru-RU" sz="2800" dirty="0"/>
              <a:t>Формировать умения и навыки действовать в коллективе сверстников</a:t>
            </a:r>
            <a:r>
              <a:rPr lang="ru-RU" sz="2800" dirty="0" smtClean="0"/>
              <a:t>;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Развивать двигательную активность детей</a:t>
            </a:r>
            <a:r>
              <a:rPr lang="ru-RU" sz="2800" dirty="0" smtClean="0"/>
              <a:t>;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  Воспитывать чувства товарищества, </a:t>
            </a:r>
            <a:r>
              <a:rPr lang="ru-RU" sz="2800" dirty="0" smtClean="0"/>
              <a:t>взаимовыручки</a:t>
            </a:r>
            <a:r>
              <a:rPr lang="ru-RU" sz="2800" dirty="0"/>
              <a:t>, дисциплинированности.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9019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5" r="11214" b="11202"/>
          <a:stretch/>
        </p:blipFill>
        <p:spPr>
          <a:xfrm>
            <a:off x="344423" y="1400537"/>
            <a:ext cx="6681410" cy="4595149"/>
          </a:xfrm>
        </p:spPr>
      </p:pic>
      <p:sp>
        <p:nvSpPr>
          <p:cNvPr id="5" name="TextBox 4"/>
          <p:cNvSpPr txBox="1"/>
          <p:nvPr/>
        </p:nvSpPr>
        <p:spPr>
          <a:xfrm>
            <a:off x="7128588" y="1184988"/>
            <a:ext cx="4702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Участники: 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3 </a:t>
            </a:r>
            <a:r>
              <a:rPr lang="ru-RU" sz="2800" dirty="0" smtClean="0"/>
              <a:t>команды </a:t>
            </a:r>
            <a:r>
              <a:rPr lang="ru-RU" sz="2800" dirty="0"/>
              <a:t>дети подготовительных </a:t>
            </a:r>
            <a:r>
              <a:rPr lang="ru-RU" sz="2800" dirty="0" smtClean="0"/>
              <a:t> к школе </a:t>
            </a:r>
            <a:r>
              <a:rPr lang="ru-RU" sz="2800" dirty="0" smtClean="0"/>
              <a:t>групп:</a:t>
            </a:r>
          </a:p>
          <a:p>
            <a:pPr algn="ctr"/>
            <a:r>
              <a:rPr lang="ru-RU" sz="2800" dirty="0" smtClean="0"/>
              <a:t> МБДОУ №</a:t>
            </a:r>
            <a:r>
              <a:rPr lang="ru-RU" sz="2800" dirty="0"/>
              <a:t>231, </a:t>
            </a:r>
            <a:endParaRPr lang="ru-RU" sz="2800" dirty="0" smtClean="0"/>
          </a:p>
          <a:p>
            <a:pPr algn="ctr"/>
            <a:r>
              <a:rPr lang="ru-RU" sz="2800" dirty="0" smtClean="0"/>
              <a:t>МБДОУ №</a:t>
            </a:r>
            <a:r>
              <a:rPr lang="ru-RU" sz="2800" dirty="0"/>
              <a:t>218, </a:t>
            </a:r>
            <a:endParaRPr lang="ru-RU" sz="2800" dirty="0" smtClean="0"/>
          </a:p>
          <a:p>
            <a:pPr algn="ctr"/>
            <a:r>
              <a:rPr lang="ru-RU" sz="2800" dirty="0" smtClean="0"/>
              <a:t>МБДОУ №</a:t>
            </a:r>
            <a:r>
              <a:rPr lang="ru-RU" sz="2800" dirty="0" smtClean="0"/>
              <a:t>223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52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9032"/>
          <a:stretch/>
        </p:blipFill>
        <p:spPr>
          <a:xfrm>
            <a:off x="718457" y="1598489"/>
            <a:ext cx="5451676" cy="4782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57" y="681135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Команда </a:t>
            </a:r>
            <a:r>
              <a:rPr lang="ru-RU" sz="3600" dirty="0" err="1" smtClean="0"/>
              <a:t>футболята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269037" y="1327466"/>
            <a:ext cx="49835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Девиз команды</a:t>
            </a:r>
            <a:r>
              <a:rPr lang="ru-RU" sz="2400" dirty="0" smtClean="0"/>
              <a:t>:</a:t>
            </a:r>
          </a:p>
          <a:p>
            <a:pPr algn="ctr"/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/>
              <a:t>Команда наша всех сильней. 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Всех </a:t>
            </a:r>
            <a:r>
              <a:rPr lang="ru-RU" sz="2400" dirty="0"/>
              <a:t>проворней и мощней</a:t>
            </a:r>
            <a:r>
              <a:rPr lang="ru-RU" sz="2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На </a:t>
            </a:r>
            <a:r>
              <a:rPr lang="ru-RU" sz="2400" dirty="0"/>
              <a:t>пути не попадайся</a:t>
            </a:r>
            <a:r>
              <a:rPr lang="ru-RU" sz="2400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Сразу </a:t>
            </a:r>
            <a:r>
              <a:rPr lang="ru-RU" sz="2400" dirty="0"/>
              <a:t>лучше нам сдавайся</a:t>
            </a:r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608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Музыкальная разминка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14" y="1470693"/>
            <a:ext cx="5718050" cy="4288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1" y="1470693"/>
            <a:ext cx="5735216" cy="43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676469"/>
            <a:ext cx="5915611" cy="4436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41" y="241822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«Тоннель»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6" y="2286000"/>
            <a:ext cx="5685453" cy="4264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4816" y="1695652"/>
            <a:ext cx="522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«Порядковый номер»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10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61256"/>
            <a:ext cx="738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Эстафета «Бег змейкой</a:t>
            </a:r>
            <a:r>
              <a:rPr lang="ru-RU" sz="2800" dirty="0" smtClean="0"/>
              <a:t> между обручей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" y="1628192"/>
            <a:ext cx="5554826" cy="4166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00" y="1628192"/>
            <a:ext cx="5554827" cy="41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5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1" y="895738"/>
            <a:ext cx="6336524" cy="3564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45" y="345232"/>
            <a:ext cx="593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«</a:t>
            </a:r>
            <a:r>
              <a:rPr lang="ru-RU" dirty="0"/>
              <a:t>К</a:t>
            </a:r>
            <a:r>
              <a:rPr lang="ru-RU" dirty="0" smtClean="0"/>
              <a:t>егельбан»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49" y="2267339"/>
            <a:ext cx="5847184" cy="4385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3981" y="1782147"/>
            <a:ext cx="438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«Мяч водящему»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3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9" y="737118"/>
            <a:ext cx="5819193" cy="436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556" y="279918"/>
            <a:ext cx="528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«Бег с обручами»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94" y="2158869"/>
            <a:ext cx="5730552" cy="4297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2394" y="1714892"/>
            <a:ext cx="459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«Пингвин»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96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97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Спортивное соревнование  «Веселый мяч»</vt:lpstr>
      <vt:lpstr>Презентация PowerPoint</vt:lpstr>
      <vt:lpstr>Презентация PowerPoint</vt:lpstr>
      <vt:lpstr>Презентация PowerPoint</vt:lpstr>
      <vt:lpstr>Музыкальная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соревнования  «Веселый мяч»</dc:title>
  <dc:creator>Usser</dc:creator>
  <cp:lastModifiedBy>Андрей</cp:lastModifiedBy>
  <cp:revision>8</cp:revision>
  <dcterms:created xsi:type="dcterms:W3CDTF">2023-09-19T12:12:26Z</dcterms:created>
  <dcterms:modified xsi:type="dcterms:W3CDTF">2023-09-19T14:05:10Z</dcterms:modified>
</cp:coreProperties>
</file>