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5" r:id="rId4"/>
    <p:sldId id="273" r:id="rId5"/>
    <p:sldId id="260" r:id="rId6"/>
    <p:sldId id="258" r:id="rId7"/>
    <p:sldId id="262" r:id="rId8"/>
    <p:sldId id="257" r:id="rId9"/>
    <p:sldId id="263" r:id="rId10"/>
    <p:sldId id="264" r:id="rId11"/>
    <p:sldId id="266" r:id="rId12"/>
    <p:sldId id="267" r:id="rId13"/>
    <p:sldId id="268" r:id="rId14"/>
    <p:sldId id="269" r:id="rId15"/>
    <p:sldId id="272" r:id="rId16"/>
    <p:sldId id="271" r:id="rId17"/>
    <p:sldId id="270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59E6-A3FC-42BF-A960-BB32BC014D6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9C032-4311-442E-8F49-F95D67763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3215" y="2060848"/>
            <a:ext cx="80445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Выставка поделок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 природного материала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ДАРЫ ОСЕНИ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980728"/>
            <a:ext cx="836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Муниципальное бюджетное дошкольное образовательное учреждение «Детский сад №231»</a:t>
            </a:r>
          </a:p>
          <a:p>
            <a:r>
              <a:rPr lang="ru-RU" sz="1400" dirty="0" smtClean="0"/>
              <a:t>                                                                    МБДОУ «Детский сад №231»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4797152"/>
            <a:ext cx="3679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Выполнили воспитатели 12 группы:</a:t>
            </a:r>
          </a:p>
          <a:p>
            <a:r>
              <a:rPr lang="ru-RU" dirty="0" smtClean="0"/>
              <a:t>Ксенченко О.С.</a:t>
            </a:r>
          </a:p>
          <a:p>
            <a:r>
              <a:rPr lang="ru-RU" dirty="0" smtClean="0"/>
              <a:t>Пугачева Н.М.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05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3405729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407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556792"/>
            <a:ext cx="4400497" cy="418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697386329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96752"/>
            <a:ext cx="4536503" cy="456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697386329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908720"/>
            <a:ext cx="303746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6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80728"/>
            <a:ext cx="345638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29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268760"/>
            <a:ext cx="3986006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08720"/>
            <a:ext cx="357415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29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980728"/>
            <a:ext cx="3489624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268760"/>
            <a:ext cx="3013805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297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268760"/>
            <a:ext cx="3003707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2"/>
            <a:ext cx="44638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697386329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140968"/>
            <a:ext cx="4139951" cy="294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697386329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068960"/>
            <a:ext cx="5111914" cy="340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697386329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32656"/>
            <a:ext cx="548310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3710227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296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429000"/>
            <a:ext cx="381642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16973863297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836712"/>
            <a:ext cx="406962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7488832" cy="410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2276872"/>
            <a:ext cx="40302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407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836712"/>
            <a:ext cx="6984776" cy="527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836712"/>
            <a:ext cx="547125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297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052736"/>
            <a:ext cx="7236296" cy="484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05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340768"/>
            <a:ext cx="326704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298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340768"/>
            <a:ext cx="2811237" cy="417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05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2"/>
            <a:ext cx="3738254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05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36712"/>
            <a:ext cx="364075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05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132856"/>
            <a:ext cx="3816424" cy="381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05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692696"/>
            <a:ext cx="3631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05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45468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05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12776"/>
            <a:ext cx="388843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utumn_Template_greeting_card_Foliage_Maple_57162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97386305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29000"/>
            <a:ext cx="752432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97386305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836712"/>
            <a:ext cx="7740352" cy="287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43</Words>
  <Application>Microsoft Office PowerPoint</Application>
  <PresentationFormat>Экран (4:3)</PresentationFormat>
  <Paragraphs>10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</cp:revision>
  <dcterms:created xsi:type="dcterms:W3CDTF">2023-10-15T16:09:31Z</dcterms:created>
  <dcterms:modified xsi:type="dcterms:W3CDTF">2023-10-16T03:10:48Z</dcterms:modified>
</cp:coreProperties>
</file>