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4" r:id="rId5"/>
    <p:sldId id="263" r:id="rId6"/>
    <p:sldId id="262" r:id="rId7"/>
    <p:sldId id="261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3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0162E-838C-49B1-96B3-43EE211EF4A5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f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fif"/><Relationship Id="rId4" Type="http://schemas.openxmlformats.org/officeDocument/2006/relationships/image" Target="../media/image17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«Дорожные науки»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864696" cy="1847056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МБДОУ «Детский сад  №231»  группа №9</a:t>
            </a:r>
            <a:endParaRPr lang="ru-RU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91" y="701697"/>
            <a:ext cx="7272808" cy="54546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00" y="171371"/>
            <a:ext cx="4047313" cy="30354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1" y="3412414"/>
            <a:ext cx="3995936" cy="2996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1371"/>
            <a:ext cx="4047313" cy="30354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99640"/>
            <a:ext cx="4048877" cy="30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59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03" y="3573016"/>
            <a:ext cx="3899925" cy="2924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395" y="391845"/>
            <a:ext cx="3881272" cy="29109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56" y="391845"/>
            <a:ext cx="3881272" cy="29109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9395" y="3548608"/>
            <a:ext cx="3928977" cy="294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9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24" y="430805"/>
            <a:ext cx="4322439" cy="24325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882" y="424167"/>
            <a:ext cx="4339194" cy="24391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882" y="3554027"/>
            <a:ext cx="4339194" cy="24353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3" y="3569378"/>
            <a:ext cx="4322439" cy="243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08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30" y="227831"/>
            <a:ext cx="5634372" cy="31693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0008"/>
            <a:ext cx="4427986" cy="24907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10008"/>
            <a:ext cx="4427984" cy="249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15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3" y="3543593"/>
            <a:ext cx="4021924" cy="30164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32416"/>
            <a:ext cx="4004972" cy="30037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3" y="296039"/>
            <a:ext cx="4004972" cy="30037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6039"/>
            <a:ext cx="4004972" cy="300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90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81" y="3698441"/>
            <a:ext cx="4187957" cy="31409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4" y="3698441"/>
            <a:ext cx="4187957" cy="3140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4878"/>
            <a:ext cx="4187958" cy="3140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878"/>
            <a:ext cx="4187957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863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14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Georgia</vt:lpstr>
      <vt:lpstr>Тема Office</vt:lpstr>
      <vt:lpstr>«Дорожные науки»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Lucky</dc:creator>
  <cp:lastModifiedBy>данил кофанов</cp:lastModifiedBy>
  <cp:revision>10</cp:revision>
  <dcterms:created xsi:type="dcterms:W3CDTF">2015-02-24T06:07:36Z</dcterms:created>
  <dcterms:modified xsi:type="dcterms:W3CDTF">2023-10-15T07:51:04Z</dcterms:modified>
</cp:coreProperties>
</file>