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66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C1BC5-48CC-4530-9C1E-1575C04995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55" y="26705"/>
            <a:ext cx="9175204" cy="68938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0756" y="3181246"/>
            <a:ext cx="5585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вторая младшая группа</a:t>
            </a:r>
            <a:endParaRPr lang="ru-RU" sz="3200" b="1" cap="none" spc="0" dirty="0">
              <a:ln w="1905">
                <a:solidFill>
                  <a:srgbClr val="FFFF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689" y="6178383"/>
            <a:ext cx="6072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Воспитатели: Пятова М.С.,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Севрикова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 А.В.</a:t>
            </a:r>
            <a:endParaRPr lang="ru-RU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83F8F0-5CBB-4D0D-97CC-847D3D0264F1}"/>
              </a:ext>
            </a:extLst>
          </p:cNvPr>
          <p:cNvSpPr/>
          <p:nvPr/>
        </p:nvSpPr>
        <p:spPr>
          <a:xfrm>
            <a:off x="1293009" y="2221791"/>
            <a:ext cx="652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Праздник Осени</a:t>
            </a:r>
            <a:endParaRPr lang="ru-RU" sz="5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6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5F8D3D-77D8-49E4-A521-2FC5D1EA5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0"/>
            <a:ext cx="9179743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7544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5CE0C-4196-2D3B-EE2F-2DC36DBB8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2511" b="17509"/>
          <a:stretch/>
        </p:blipFill>
        <p:spPr>
          <a:xfrm>
            <a:off x="2195736" y="1476043"/>
            <a:ext cx="4056615" cy="3802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9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F7698-F9F7-5F6B-785D-F2D87025CECA}"/>
              </a:ext>
            </a:extLst>
          </p:cNvPr>
          <p:cNvSpPr txBox="1"/>
          <p:nvPr/>
        </p:nvSpPr>
        <p:spPr>
          <a:xfrm>
            <a:off x="1152236" y="527820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осенью наши малыши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веселились от души!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Танцевали  и играли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грибочками и осенними  листочками!</a:t>
            </a:r>
          </a:p>
        </p:txBody>
      </p:sp>
    </p:spTree>
    <p:extLst>
      <p:ext uri="{BB962C8B-B14F-4D97-AF65-F5344CB8AC3E}">
        <p14:creationId xmlns:p14="http://schemas.microsoft.com/office/powerpoint/2010/main" val="1184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0F07CC-7F2F-4930-9934-DB35D2C9E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6"/>
            <a:ext cx="9144000" cy="6892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7544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2C499-7FFD-A4F1-87F5-6EF13F7D9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30546" r="17567" b="11139"/>
          <a:stretch/>
        </p:blipFill>
        <p:spPr>
          <a:xfrm>
            <a:off x="772551" y="3210972"/>
            <a:ext cx="2448273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D0DBD-2248-47B4-4587-892BB037F2BD}"/>
              </a:ext>
            </a:extLst>
          </p:cNvPr>
          <p:cNvSpPr txBox="1"/>
          <p:nvPr/>
        </p:nvSpPr>
        <p:spPr>
          <a:xfrm>
            <a:off x="5233546" y="5590887"/>
            <a:ext cx="279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весело встречают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наши малыши!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E95154-5DA4-484D-8605-21B60D43D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30429" r="4900"/>
          <a:stretch/>
        </p:blipFill>
        <p:spPr>
          <a:xfrm>
            <a:off x="3843596" y="2269744"/>
            <a:ext cx="4392488" cy="2493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42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F2D87-E18E-4C7C-A31F-446D6C0D05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0"/>
            <a:ext cx="9179743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7544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D0488-4F8A-88DE-D252-026C4202C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20149" r="27055" b="12857"/>
          <a:stretch/>
        </p:blipFill>
        <p:spPr>
          <a:xfrm>
            <a:off x="1844675" y="1861155"/>
            <a:ext cx="5040560" cy="3613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069C2-EB4A-4547-B93E-1B9040D7D0CF}"/>
              </a:ext>
            </a:extLst>
          </p:cNvPr>
          <p:cNvSpPr txBox="1"/>
          <p:nvPr/>
        </p:nvSpPr>
        <p:spPr>
          <a:xfrm>
            <a:off x="2699792" y="5534937"/>
            <a:ext cx="4657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Золотой листочек с дерева слетел,</a:t>
            </a: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Золотой листочек на ладошку сел,</a:t>
            </a: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его поглажу, маленький листок,</a:t>
            </a: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-Золотой листочек, ты не одинок.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1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1E9AF7-ED2B-40B8-A168-2A718415CC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0"/>
            <a:ext cx="9179743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7544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147AF-1AB1-BCE5-923D-A33CA59AC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29670" r="7517" b="28474"/>
          <a:stretch/>
        </p:blipFill>
        <p:spPr>
          <a:xfrm>
            <a:off x="2123728" y="2132856"/>
            <a:ext cx="4242851" cy="2749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B0D91-9591-4132-394B-CB860BCE95F1}"/>
              </a:ext>
            </a:extLst>
          </p:cNvPr>
          <p:cNvSpPr txBox="1"/>
          <p:nvPr/>
        </p:nvSpPr>
        <p:spPr>
          <a:xfrm>
            <a:off x="2624356" y="5443068"/>
            <a:ext cx="32415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43470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80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Bookman Old Style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kih</dc:creator>
  <cp:lastModifiedBy>Админ</cp:lastModifiedBy>
  <cp:revision>15</cp:revision>
  <dcterms:created xsi:type="dcterms:W3CDTF">2020-03-20T08:42:07Z</dcterms:created>
  <dcterms:modified xsi:type="dcterms:W3CDTF">2023-10-27T05:11:28Z</dcterms:modified>
</cp:coreProperties>
</file>