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6" r:id="rId2"/>
    <p:sldId id="283" r:id="rId3"/>
    <p:sldId id="285" r:id="rId4"/>
    <p:sldId id="287" r:id="rId5"/>
    <p:sldId id="290" r:id="rId6"/>
    <p:sldId id="291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76B0-FE0B-4D2A-98F1-415745EB5A26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E1A5-2B1D-4FA3-8443-6143B76B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6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591069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Информация для родителей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Подготовили: воспитатели МБДОУ «Детский сад №231» Афанасьева А.А, </a:t>
            </a:r>
            <a:r>
              <a:rPr lang="ru-RU" b="1" dirty="0" err="1" smtClean="0">
                <a:solidFill>
                  <a:srgbClr val="002060"/>
                </a:solidFill>
              </a:rPr>
              <a:t>Килина</a:t>
            </a:r>
            <a:r>
              <a:rPr lang="ru-RU" b="1" dirty="0" smtClean="0">
                <a:solidFill>
                  <a:srgbClr val="002060"/>
                </a:solidFill>
              </a:rPr>
              <a:t> Е.В.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64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 anchor="t"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Радуйтесь жизни!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Аппатия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равнодушие – одни из главных врагов крепкого иммунитета!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857760"/>
            <a:ext cx="3324220" cy="1869874"/>
          </a:xfrm>
        </p:spPr>
      </p:pic>
      <p:pic>
        <p:nvPicPr>
          <p:cNvPr id="8" name="Содержимое 7" descr="IMG-20231109-WA0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81301" y="1857364"/>
            <a:ext cx="6015051" cy="4511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654296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УКРЕПЛЯТЬ ИММУНИТЕТ НЕОБХОДИМО ЕЖЕСЕКУНДНО, В ЛЮБОМ ВОЗРАСТЕ!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9144000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ДЕЛАЙТЕ ЗАРЯДКУ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211431"/>
            <a:ext cx="2328850" cy="1646569"/>
          </a:xfrm>
        </p:spPr>
      </p:pic>
      <p:pic>
        <p:nvPicPr>
          <p:cNvPr id="7" name="Содержимое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5150" y="5211431"/>
            <a:ext cx="2328850" cy="1646569"/>
          </a:xfrm>
          <a:prstGeom prst="rect">
            <a:avLst/>
          </a:prstGeom>
        </p:spPr>
      </p:pic>
      <p:pic>
        <p:nvPicPr>
          <p:cNvPr id="16" name="Содержимое 15" descr="IMG-20231109-WA00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85992"/>
            <a:ext cx="4009397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IMG-20231109-WA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285992"/>
            <a:ext cx="3929090" cy="3482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 anchor="t"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 – ЗАКАЛЯЙСЯ!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20231107-WA00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7" y="1920874"/>
            <a:ext cx="3620874" cy="4508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IMG-20231107-WA001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928802"/>
            <a:ext cx="385765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2743200" cy="81917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192" cy="210979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соблюдать режим дня. Ложиться спать и вставать в одно и тоже время. Спать необходимо 7-8 часов.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Дошкольникам просто необходим дневной сон.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20231108_125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285860"/>
            <a:ext cx="3929090" cy="4891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РЕБЕНКА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429156" cy="4572032"/>
          </a:xfrm>
        </p:spPr>
      </p:pic>
      <p:pic>
        <p:nvPicPr>
          <p:cNvPr id="6" name="Содержимое 5" descr="IMG_20231108_121132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857981" cy="2170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_20231108_12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857628"/>
            <a:ext cx="3841777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85794"/>
            <a:ext cx="2212848" cy="1973823"/>
          </a:xfrm>
        </p:spPr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– ЖИЗНЬ!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ИГРАЙТЕ СО СВОИМ РЕБЕНКОМ!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37666"/>
            <a:ext cx="2857488" cy="2020334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837666"/>
            <a:ext cx="2857488" cy="2020334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6061" b="26061"/>
          <a:stretch>
            <a:fillRect/>
          </a:stretch>
        </p:blipFill>
        <p:spPr>
          <a:xfrm rot="420000">
            <a:off x="3125092" y="888919"/>
            <a:ext cx="5396268" cy="4562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СВЕЖИЙ ВОЗДУХ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31109-WA0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G-20231109-WA00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792" y="1920875"/>
            <a:ext cx="3325416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Влажная уборка и проветривание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714488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393" y="2408023"/>
            <a:ext cx="4157855" cy="4235688"/>
          </a:xfrm>
        </p:spPr>
      </p:pic>
      <p:pic>
        <p:nvPicPr>
          <p:cNvPr id="6" name="Рисунок 5" descr="IMG_20231108_1302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000108"/>
            <a:ext cx="3929090" cy="5587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69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  УКРЕПЛЯТЬ ИММУНИТЕТ НЕОБХОДИМО ЕЖЕСЕКУНДНО, В ЛЮБОМ ВОЗРАСТЕ!</vt:lpstr>
      <vt:lpstr>ДЕЛАЙТЕ ЗАРЯДКУ</vt:lpstr>
      <vt:lpstr>ЕСЛИ ХОЧЕШЬ БЫТЬ ЗДОРОВ – ЗАКАЛЯЙСЯ!</vt:lpstr>
      <vt:lpstr>РЕЖИМ ДНЯ</vt:lpstr>
      <vt:lpstr>ПИТАНИЕ РЕБЕНКА</vt:lpstr>
      <vt:lpstr>  ДВИЖЕНИЕ – ЖИЗНЬ!</vt:lpstr>
      <vt:lpstr>СВЕЖИЙ ВОЗДУХ</vt:lpstr>
      <vt:lpstr>  Влажная уборка и проветривание</vt:lpstr>
      <vt:lpstr>Радуйтесь жизни! Аппатия и равнодушие – одни из главных врагов крепкого иммунитета!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Саша</cp:lastModifiedBy>
  <cp:revision>32</cp:revision>
  <dcterms:created xsi:type="dcterms:W3CDTF">2016-10-30T04:05:09Z</dcterms:created>
  <dcterms:modified xsi:type="dcterms:W3CDTF">2023-11-09T14:11:16Z</dcterms:modified>
</cp:coreProperties>
</file>