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4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FA50-D716-45E1-8DBB-9319A87994B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67A-D51A-4F4C-8977-15203F375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FA50-D716-45E1-8DBB-9319A87994B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67A-D51A-4F4C-8977-15203F375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FA50-D716-45E1-8DBB-9319A87994B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67A-D51A-4F4C-8977-15203F375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FA50-D716-45E1-8DBB-9319A87994B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67A-D51A-4F4C-8977-15203F375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FA50-D716-45E1-8DBB-9319A87994B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67A-D51A-4F4C-8977-15203F375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FA50-D716-45E1-8DBB-9319A87994B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67A-D51A-4F4C-8977-15203F375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FA50-D716-45E1-8DBB-9319A87994B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67A-D51A-4F4C-8977-15203F375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FA50-D716-45E1-8DBB-9319A87994B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67A-D51A-4F4C-8977-15203F375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FA50-D716-45E1-8DBB-9319A87994B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67A-D51A-4F4C-8977-15203F375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FA50-D716-45E1-8DBB-9319A87994B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67A-D51A-4F4C-8977-15203F375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FA50-D716-45E1-8DBB-9319A87994B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67A-D51A-4F4C-8977-15203F375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FA50-D716-45E1-8DBB-9319A87994B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067A-D51A-4F4C-8977-15203F3759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3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№231»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388424" cy="4392488"/>
          </a:xfrm>
        </p:spPr>
        <p:txBody>
          <a:bodyPr>
            <a:normAutofit fontScale="62500" lnSpcReduction="20000"/>
          </a:bodyPr>
          <a:lstStyle/>
          <a:p>
            <a:r>
              <a:rPr lang="ru-RU" sz="5100" i="1" dirty="0" smtClean="0">
                <a:solidFill>
                  <a:srgbClr val="9B4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утренник в первой младшей группе</a:t>
            </a:r>
          </a:p>
          <a:p>
            <a:endParaRPr lang="ru-RU" sz="5100" i="1" dirty="0">
              <a:solidFill>
                <a:srgbClr val="9B4A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i="1" dirty="0" smtClean="0">
              <a:solidFill>
                <a:srgbClr val="9B4A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i="1" dirty="0" smtClean="0">
              <a:solidFill>
                <a:srgbClr val="9B4A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i="1" dirty="0">
              <a:solidFill>
                <a:srgbClr val="9B4A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i="1" dirty="0" smtClean="0">
              <a:solidFill>
                <a:srgbClr val="9B4A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i="1" dirty="0" smtClean="0">
                <a:solidFill>
                  <a:srgbClr val="9B4A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Воспитатели: </a:t>
            </a:r>
          </a:p>
          <a:p>
            <a:r>
              <a:rPr lang="ru-RU" sz="4000" i="1" dirty="0">
                <a:solidFill>
                  <a:srgbClr val="9B4A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smtClean="0">
                <a:solidFill>
                  <a:srgbClr val="9B4A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4000" i="1" dirty="0" err="1" smtClean="0">
                <a:solidFill>
                  <a:srgbClr val="9B4A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Сигеда</a:t>
            </a:r>
            <a:r>
              <a:rPr lang="ru-RU" sz="4000" i="1" dirty="0" smtClean="0">
                <a:solidFill>
                  <a:srgbClr val="9B4A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</a:p>
          <a:p>
            <a:r>
              <a:rPr lang="ru-RU" sz="4000" i="1" dirty="0" smtClean="0">
                <a:solidFill>
                  <a:srgbClr val="9B4A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Горбунова Н.А.</a:t>
            </a:r>
            <a:endParaRPr lang="ru-RU" sz="4000" i="1" dirty="0">
              <a:solidFill>
                <a:srgbClr val="9B4A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456384" cy="437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89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003232" cy="5217443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календаре октябрь …Сейчас, можно с уверенностью сказать, что адаптационный период в группе раннего возраста, нашего ДОУ, прошёл успешно. Ясельная группа в детском саду – это первое социальное окружение, в которое попадает ребёнок и наиболее полно осваивает социальные нормы, характерные для данного возраста. Детки познакомились с групповым помещением, оборудованием группы: личный шкафчик, кроватка, игрушки. Познакомились друг с другом, полюбили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-987" r="-383" b="19753"/>
          <a:stretch/>
        </p:blipFill>
        <p:spPr>
          <a:xfrm>
            <a:off x="395536" y="2667693"/>
            <a:ext cx="24482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" b="19745"/>
          <a:stretch/>
        </p:blipFill>
        <p:spPr>
          <a:xfrm>
            <a:off x="3275856" y="3645024"/>
            <a:ext cx="2448272" cy="278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64904"/>
            <a:ext cx="2232248" cy="296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7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 наших самых юных воспитанников первое яркое осеннее развлечение!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7" t="24595"/>
          <a:stretch/>
        </p:blipFill>
        <p:spPr>
          <a:xfrm>
            <a:off x="899592" y="1900312"/>
            <a:ext cx="3096344" cy="392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t="28770" r="24189"/>
          <a:stretch/>
        </p:blipFill>
        <p:spPr>
          <a:xfrm>
            <a:off x="5004049" y="1895891"/>
            <a:ext cx="3024336" cy="3805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6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85152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вместе с воспитателями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Горбуновой Н.А.,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роли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Сигеда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(Тучка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совершили увлекательную прогулку по осеннему лесу, в котором нашли много разноцветных листочков и большой радужный зонт, под которым дети прятались от дождя во время игры «Солнышко 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дождик»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1" b="7184"/>
          <a:stretch/>
        </p:blipFill>
        <p:spPr>
          <a:xfrm>
            <a:off x="4716016" y="1899330"/>
            <a:ext cx="4116910" cy="4617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t="35300"/>
          <a:stretch/>
        </p:blipFill>
        <p:spPr>
          <a:xfrm>
            <a:off x="328233" y="1899330"/>
            <a:ext cx="4182710" cy="4626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954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024" y="332656"/>
            <a:ext cx="8229600" cy="58515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 конечно же, самое главное – это появление Осени на празднике, которая вместе с ребятами пела, танцевала и веселилась. На утреннике царила атмосфера доброй сказки, дети получили массу впечатлений на весь день!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32608" r="30402" b="3801"/>
          <a:stretch/>
        </p:blipFill>
        <p:spPr>
          <a:xfrm>
            <a:off x="323528" y="1964288"/>
            <a:ext cx="2167521" cy="370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0" r="4471"/>
          <a:stretch/>
        </p:blipFill>
        <p:spPr>
          <a:xfrm>
            <a:off x="2771800" y="3400792"/>
            <a:ext cx="2844899" cy="2902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32208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779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3948"/>
            <a:ext cx="8229600" cy="45259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А какой праздник без угощения? Осень принесла детям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наливные яблочки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12201" r="13927" b="11151"/>
          <a:stretch/>
        </p:blipFill>
        <p:spPr>
          <a:xfrm>
            <a:off x="2915816" y="2636912"/>
            <a:ext cx="3384376" cy="294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754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38" y="620688"/>
            <a:ext cx="8229600" cy="4525963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интересно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насыщенно и ярко прошёл первый, традиционный, осенний праздник для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малышей!</a:t>
            </a:r>
          </a:p>
          <a:p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11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227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МБДОУ «Детский сад №231»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ОСЕННИЙ УТРЕННИК ПЕРВАЯ МЛАДШАЯ ГРУППА</dc:title>
  <dc:creator>NIIK</dc:creator>
  <cp:lastModifiedBy>Андрей</cp:lastModifiedBy>
  <cp:revision>13</cp:revision>
  <dcterms:created xsi:type="dcterms:W3CDTF">2016-11-14T21:05:59Z</dcterms:created>
  <dcterms:modified xsi:type="dcterms:W3CDTF">2023-11-08T13:55:43Z</dcterms:modified>
</cp:coreProperties>
</file>